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aleway"/>
      <p:regular r:id="rId40"/>
      <p:bold r:id="rId41"/>
      <p:italic r:id="rId42"/>
      <p:boldItalic r:id="rId43"/>
    </p:embeddedFont>
    <p:embeddedFont>
      <p:font typeface="Oswald Medium"/>
      <p:regular r:id="rId44"/>
      <p:bold r:id="rId45"/>
    </p:embeddedFont>
    <p:embeddedFont>
      <p:font typeface="Roboto"/>
      <p:regular r:id="rId46"/>
      <p:bold r:id="rId47"/>
      <p:italic r:id="rId48"/>
      <p:boldItalic r:id="rId49"/>
    </p:embeddedFont>
    <p:embeddedFont>
      <p:font typeface="Proxima Nova"/>
      <p:regular r:id="rId50"/>
      <p:bold r:id="rId51"/>
      <p:italic r:id="rId52"/>
      <p:boldItalic r:id="rId53"/>
    </p:embeddedFont>
    <p:embeddedFont>
      <p:font typeface="Caveat"/>
      <p:regular r:id="rId54"/>
      <p:bold r:id="rId55"/>
    </p:embeddedFont>
    <p:embeddedFont>
      <p:font typeface="Oswald Light"/>
      <p:regular r:id="rId56"/>
      <p:bold r:id="rId57"/>
    </p:embeddedFont>
    <p:embeddedFont>
      <p:font typeface="Proxima Nova Semibold"/>
      <p:regular r:id="rId58"/>
      <p:bold r:id="rId59"/>
      <p:boldItalic r:id="rId60"/>
    </p:embeddedFont>
    <p:embeddedFont>
      <p:font typeface="Oswald SemiBold"/>
      <p:regular r:id="rId61"/>
      <p:bold r:id="rId62"/>
    </p:embeddedFont>
    <p:embeddedFont>
      <p:font typeface="Lexend"/>
      <p:regular r:id="rId63"/>
      <p:bold r:id="rId64"/>
    </p:embeddedFont>
    <p:embeddedFont>
      <p:font typeface="Oswald"/>
      <p:regular r:id="rId65"/>
      <p:bold r:id="rId66"/>
    </p:embeddedFont>
    <p:embeddedFont>
      <p:font typeface="Open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42" Type="http://schemas.openxmlformats.org/officeDocument/2006/relationships/font" Target="fonts/Raleway-italic.fntdata"/><Relationship Id="rId41" Type="http://schemas.openxmlformats.org/officeDocument/2006/relationships/font" Target="fonts/Raleway-bold.fntdata"/><Relationship Id="rId44" Type="http://schemas.openxmlformats.org/officeDocument/2006/relationships/font" Target="fonts/OswaldMedium-regular.fntdata"/><Relationship Id="rId43" Type="http://schemas.openxmlformats.org/officeDocument/2006/relationships/font" Target="fonts/Raleway-boldItalic.fntdata"/><Relationship Id="rId46" Type="http://schemas.openxmlformats.org/officeDocument/2006/relationships/font" Target="fonts/Roboto-regular.fntdata"/><Relationship Id="rId45" Type="http://schemas.openxmlformats.org/officeDocument/2006/relationships/font" Target="fonts/Oswald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OpenSans-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swaldSemiBold-bold.fntdata"/><Relationship Id="rId61" Type="http://schemas.openxmlformats.org/officeDocument/2006/relationships/font" Target="fonts/OswaldSemiBold-regular.fntdata"/><Relationship Id="rId20" Type="http://schemas.openxmlformats.org/officeDocument/2006/relationships/slide" Target="slides/slide15.xml"/><Relationship Id="rId64" Type="http://schemas.openxmlformats.org/officeDocument/2006/relationships/font" Target="fonts/Lexend-bold.fntdata"/><Relationship Id="rId63" Type="http://schemas.openxmlformats.org/officeDocument/2006/relationships/font" Target="fonts/Lexend-regular.fntdata"/><Relationship Id="rId22" Type="http://schemas.openxmlformats.org/officeDocument/2006/relationships/slide" Target="slides/slide17.xml"/><Relationship Id="rId66" Type="http://schemas.openxmlformats.org/officeDocument/2006/relationships/font" Target="fonts/Oswald-bold.fntdata"/><Relationship Id="rId21" Type="http://schemas.openxmlformats.org/officeDocument/2006/relationships/slide" Target="slides/slide16.xml"/><Relationship Id="rId65" Type="http://schemas.openxmlformats.org/officeDocument/2006/relationships/font" Target="fonts/Oswald-regular.fntdata"/><Relationship Id="rId24" Type="http://schemas.openxmlformats.org/officeDocument/2006/relationships/slide" Target="slides/slide19.xml"/><Relationship Id="rId68" Type="http://schemas.openxmlformats.org/officeDocument/2006/relationships/font" Target="fonts/OpenSans-bold.fntdata"/><Relationship Id="rId23" Type="http://schemas.openxmlformats.org/officeDocument/2006/relationships/slide" Target="slides/slide18.xml"/><Relationship Id="rId67" Type="http://schemas.openxmlformats.org/officeDocument/2006/relationships/font" Target="fonts/OpenSans-regular.fntdata"/><Relationship Id="rId60" Type="http://schemas.openxmlformats.org/officeDocument/2006/relationships/font" Target="fonts/ProximaNovaSemibold-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6.xml"/><Relationship Id="rId55" Type="http://schemas.openxmlformats.org/officeDocument/2006/relationships/font" Target="fonts/Caveat-bold.fntdata"/><Relationship Id="rId10" Type="http://schemas.openxmlformats.org/officeDocument/2006/relationships/slide" Target="slides/slide5.xml"/><Relationship Id="rId54" Type="http://schemas.openxmlformats.org/officeDocument/2006/relationships/font" Target="fonts/Caveat-regular.fntdata"/><Relationship Id="rId13" Type="http://schemas.openxmlformats.org/officeDocument/2006/relationships/slide" Target="slides/slide8.xml"/><Relationship Id="rId57" Type="http://schemas.openxmlformats.org/officeDocument/2006/relationships/font" Target="fonts/OswaldLight-bold.fntdata"/><Relationship Id="rId12" Type="http://schemas.openxmlformats.org/officeDocument/2006/relationships/slide" Target="slides/slide7.xml"/><Relationship Id="rId56" Type="http://schemas.openxmlformats.org/officeDocument/2006/relationships/font" Target="fonts/OswaldLight-regular.fntdata"/><Relationship Id="rId15" Type="http://schemas.openxmlformats.org/officeDocument/2006/relationships/slide" Target="slides/slide10.xml"/><Relationship Id="rId59" Type="http://schemas.openxmlformats.org/officeDocument/2006/relationships/font" Target="fonts/ProximaNovaSemibold-bold.fntdata"/><Relationship Id="rId14" Type="http://schemas.openxmlformats.org/officeDocument/2006/relationships/slide" Target="slides/slide9.xml"/><Relationship Id="rId58" Type="http://schemas.openxmlformats.org/officeDocument/2006/relationships/font" Target="fonts/ProximaNovaSemibo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c74b8521b3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c74b8521b3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c4d40d5f55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c4d40d5f55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c4d40d5f55_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c4d40d5f55_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c5dada8cf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c5dada8cf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c5dada8cf2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c5dada8cf2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c4d40d5f55_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c4d40d5f55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c4d40d5f55_6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c4d40d5f55_6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c5dada8cf2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c5dada8cf2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c5dada8cf2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c5dada8cf2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c5dada8cf2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c5dada8cf2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ad6c7e10c1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ad6c7e10c1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c5dada8cf2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1c5dada8cf2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c5dada8cf2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1c5dada8cf2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c4d40d5f55_4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c4d40d5f55_4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c4d40d5f55_6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1c4d40d5f55_6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1c4d40d5f55_6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1c4d40d5f55_6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c4d40d5f55_4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1c4d40d5f55_4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1c4d40d5f55_6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1c4d40d5f55_6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c5dada8cf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1c5dada8cf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1c4d40d5f55_4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1c4d40d5f55_4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c8d12f996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1c8d12f996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8c1997cbf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8c1997cbf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c4d40d5f55_6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1c4d40d5f55_6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c8d12f996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c8d12f996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1c8d12f99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1c8d12f99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8b8ed53e2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8b8ed53e2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8c1997cb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8c1997cb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c5dada8cf2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c5dada8cf2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c5dada8cf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c5dada8cf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8c1997cbfd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8c1997cbfd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c4d40d5f55_6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c4d40d5f55_6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c74b8521b3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c74b8521b3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c74b8521b3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c74b8521b3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13367C"/>
            </a:gs>
            <a:gs pos="100000">
              <a:schemeClr val="dk2"/>
            </a:gs>
          </a:gsLst>
          <a:lin ang="5400012" scaled="0"/>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903413"/>
            <a:ext cx="4079700" cy="26319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00588"/>
            <a:ext cx="2350500" cy="73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p11"/>
          <p:cNvSpPr txBox="1"/>
          <p:nvPr>
            <p:ph hasCustomPrompt="1" type="title"/>
          </p:nvPr>
        </p:nvSpPr>
        <p:spPr>
          <a:xfrm>
            <a:off x="1903250" y="1834838"/>
            <a:ext cx="5337600" cy="112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sz="7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4" name="Google Shape;114;p11"/>
          <p:cNvSpPr txBox="1"/>
          <p:nvPr>
            <p:ph idx="1" type="body"/>
          </p:nvPr>
        </p:nvSpPr>
        <p:spPr>
          <a:xfrm>
            <a:off x="2524200" y="2955575"/>
            <a:ext cx="4095600" cy="3531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500"/>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115" name="Google Shape;115;p11"/>
          <p:cNvGrpSpPr/>
          <p:nvPr/>
        </p:nvGrpSpPr>
        <p:grpSpPr>
          <a:xfrm flipH="1">
            <a:off x="6720423" y="3784091"/>
            <a:ext cx="2423582" cy="1357541"/>
            <a:chOff x="-77" y="3784091"/>
            <a:chExt cx="2423582" cy="1357541"/>
          </a:xfrm>
        </p:grpSpPr>
        <p:sp>
          <p:nvSpPr>
            <p:cNvPr id="116" name="Google Shape;116;p1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11"/>
          <p:cNvGrpSpPr/>
          <p:nvPr/>
        </p:nvGrpSpPr>
        <p:grpSpPr>
          <a:xfrm flipH="1" rot="10800000">
            <a:off x="-77" y="-9"/>
            <a:ext cx="2423582" cy="1357541"/>
            <a:chOff x="-77" y="3784091"/>
            <a:chExt cx="2423582" cy="1357541"/>
          </a:xfrm>
        </p:grpSpPr>
        <p:sp>
          <p:nvSpPr>
            <p:cNvPr id="122" name="Google Shape;122;p1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9">
    <p:spTree>
      <p:nvGrpSpPr>
        <p:cNvPr id="128" name="Shape 128"/>
        <p:cNvGrpSpPr/>
        <p:nvPr/>
      </p:nvGrpSpPr>
      <p:grpSpPr>
        <a:xfrm>
          <a:off x="0" y="0"/>
          <a:ext cx="0" cy="0"/>
          <a:chOff x="0" y="0"/>
          <a:chExt cx="0" cy="0"/>
        </a:xfrm>
      </p:grpSpPr>
      <p:sp>
        <p:nvSpPr>
          <p:cNvPr id="129" name="Google Shape;129;p13"/>
          <p:cNvSpPr txBox="1"/>
          <p:nvPr>
            <p:ph type="title"/>
          </p:nvPr>
        </p:nvSpPr>
        <p:spPr>
          <a:xfrm>
            <a:off x="1902600" y="1512225"/>
            <a:ext cx="5338800" cy="187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9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0" name="Google Shape;130;p13"/>
          <p:cNvSpPr txBox="1"/>
          <p:nvPr>
            <p:ph idx="2" type="title"/>
          </p:nvPr>
        </p:nvSpPr>
        <p:spPr>
          <a:xfrm>
            <a:off x="1449150" y="3334700"/>
            <a:ext cx="6245700" cy="61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Raleway"/>
              <a:buNone/>
              <a:defRPr sz="2000">
                <a:latin typeface="Roboto"/>
                <a:ea typeface="Roboto"/>
                <a:cs typeface="Roboto"/>
                <a:sym typeface="Roboto"/>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31" name="Google Shape;131;p13"/>
          <p:cNvGrpSpPr/>
          <p:nvPr/>
        </p:nvGrpSpPr>
        <p:grpSpPr>
          <a:xfrm>
            <a:off x="-77" y="3784091"/>
            <a:ext cx="2423582" cy="1357541"/>
            <a:chOff x="-77" y="3784091"/>
            <a:chExt cx="2423582" cy="1357541"/>
          </a:xfrm>
        </p:grpSpPr>
        <p:sp>
          <p:nvSpPr>
            <p:cNvPr id="132" name="Google Shape;132;p1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3"/>
          <p:cNvGrpSpPr/>
          <p:nvPr/>
        </p:nvGrpSpPr>
        <p:grpSpPr>
          <a:xfrm rot="10800000">
            <a:off x="6720423" y="-9"/>
            <a:ext cx="2423582" cy="1357541"/>
            <a:chOff x="-77" y="3784091"/>
            <a:chExt cx="2423582" cy="1357541"/>
          </a:xfrm>
        </p:grpSpPr>
        <p:sp>
          <p:nvSpPr>
            <p:cNvPr id="138" name="Google Shape;138;p1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43" name="Shape 143"/>
        <p:cNvGrpSpPr/>
        <p:nvPr/>
      </p:nvGrpSpPr>
      <p:grpSpPr>
        <a:xfrm>
          <a:off x="0" y="0"/>
          <a:ext cx="0" cy="0"/>
          <a:chOff x="0" y="0"/>
          <a:chExt cx="0" cy="0"/>
        </a:xfrm>
      </p:grpSpPr>
      <p:sp>
        <p:nvSpPr>
          <p:cNvPr id="144" name="Google Shape;144;p14"/>
          <p:cNvSpPr txBox="1"/>
          <p:nvPr>
            <p:ph type="title"/>
          </p:nvPr>
        </p:nvSpPr>
        <p:spPr>
          <a:xfrm>
            <a:off x="5238260" y="1866750"/>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5" name="Google Shape;145;p14"/>
          <p:cNvSpPr txBox="1"/>
          <p:nvPr>
            <p:ph idx="1" type="body"/>
          </p:nvPr>
        </p:nvSpPr>
        <p:spPr>
          <a:xfrm>
            <a:off x="5238265" y="2401350"/>
            <a:ext cx="2145300" cy="102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6" name="Google Shape;146;p14"/>
          <p:cNvSpPr txBox="1"/>
          <p:nvPr>
            <p:ph idx="2" type="body"/>
          </p:nvPr>
        </p:nvSpPr>
        <p:spPr>
          <a:xfrm>
            <a:off x="1760440" y="2401350"/>
            <a:ext cx="2145300" cy="102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7" name="Google Shape;147;p14"/>
          <p:cNvSpPr txBox="1"/>
          <p:nvPr>
            <p:ph idx="3" type="title"/>
          </p:nvPr>
        </p:nvSpPr>
        <p:spPr>
          <a:xfrm>
            <a:off x="1760435" y="1866750"/>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14"/>
          <p:cNvSpPr txBox="1"/>
          <p:nvPr>
            <p:ph idx="4"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9" name="Google Shape;149;p14"/>
          <p:cNvGrpSpPr/>
          <p:nvPr/>
        </p:nvGrpSpPr>
        <p:grpSpPr>
          <a:xfrm rot="-5400000">
            <a:off x="8346375" y="4345871"/>
            <a:ext cx="1022509" cy="572747"/>
            <a:chOff x="-77" y="3784091"/>
            <a:chExt cx="2423582" cy="1357541"/>
          </a:xfrm>
        </p:grpSpPr>
        <p:sp>
          <p:nvSpPr>
            <p:cNvPr id="150" name="Google Shape;150;p1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14"/>
          <p:cNvGrpSpPr/>
          <p:nvPr/>
        </p:nvGrpSpPr>
        <p:grpSpPr>
          <a:xfrm rot="5400000">
            <a:off x="-224875" y="224871"/>
            <a:ext cx="1022509" cy="572747"/>
            <a:chOff x="-77" y="3784091"/>
            <a:chExt cx="2423582" cy="1357541"/>
          </a:xfrm>
        </p:grpSpPr>
        <p:sp>
          <p:nvSpPr>
            <p:cNvPr id="156" name="Google Shape;156;p1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14"/>
          <p:cNvGrpSpPr/>
          <p:nvPr/>
        </p:nvGrpSpPr>
        <p:grpSpPr>
          <a:xfrm>
            <a:off x="4524300" y="1089825"/>
            <a:ext cx="95400" cy="3116250"/>
            <a:chOff x="4524300" y="1013625"/>
            <a:chExt cx="95400" cy="3116250"/>
          </a:xfrm>
        </p:grpSpPr>
        <p:sp>
          <p:nvSpPr>
            <p:cNvPr id="162" name="Google Shape;162;p14"/>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168" name="Shape 168"/>
        <p:cNvGrpSpPr/>
        <p:nvPr/>
      </p:nvGrpSpPr>
      <p:grpSpPr>
        <a:xfrm>
          <a:off x="0" y="0"/>
          <a:ext cx="0" cy="0"/>
          <a:chOff x="0" y="0"/>
          <a:chExt cx="0" cy="0"/>
        </a:xfrm>
      </p:grpSpPr>
      <p:sp>
        <p:nvSpPr>
          <p:cNvPr id="169" name="Google Shape;169;p1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0" name="Google Shape;170;p15"/>
          <p:cNvSpPr txBox="1"/>
          <p:nvPr>
            <p:ph hasCustomPrompt="1" idx="2" type="title"/>
          </p:nvPr>
        </p:nvSpPr>
        <p:spPr>
          <a:xfrm>
            <a:off x="12120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71" name="Google Shape;171;p15"/>
          <p:cNvSpPr txBox="1"/>
          <p:nvPr>
            <p:ph hasCustomPrompt="1" idx="3" type="title"/>
          </p:nvPr>
        </p:nvSpPr>
        <p:spPr>
          <a:xfrm>
            <a:off x="30957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72" name="Google Shape;172;p15"/>
          <p:cNvSpPr txBox="1"/>
          <p:nvPr>
            <p:ph hasCustomPrompt="1" idx="4" type="title"/>
          </p:nvPr>
        </p:nvSpPr>
        <p:spPr>
          <a:xfrm>
            <a:off x="50556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73" name="Google Shape;173;p15"/>
          <p:cNvSpPr txBox="1"/>
          <p:nvPr>
            <p:ph hasCustomPrompt="1" idx="5" type="title"/>
          </p:nvPr>
        </p:nvSpPr>
        <p:spPr>
          <a:xfrm>
            <a:off x="69393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74" name="Google Shape;174;p15"/>
          <p:cNvSpPr txBox="1"/>
          <p:nvPr>
            <p:ph idx="1" type="subTitle"/>
          </p:nvPr>
        </p:nvSpPr>
        <p:spPr>
          <a:xfrm>
            <a:off x="1147475"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1"/>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15"/>
          <p:cNvSpPr txBox="1"/>
          <p:nvPr>
            <p:ph idx="6" type="subTitle"/>
          </p:nvPr>
        </p:nvSpPr>
        <p:spPr>
          <a:xfrm>
            <a:off x="30311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2"/>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15"/>
          <p:cNvSpPr txBox="1"/>
          <p:nvPr>
            <p:ph idx="7" type="subTitle"/>
          </p:nvPr>
        </p:nvSpPr>
        <p:spPr>
          <a:xfrm>
            <a:off x="49910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3"/>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15"/>
          <p:cNvSpPr txBox="1"/>
          <p:nvPr>
            <p:ph idx="8" type="subTitle"/>
          </p:nvPr>
        </p:nvSpPr>
        <p:spPr>
          <a:xfrm>
            <a:off x="68747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4"/>
                </a:solidFill>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15"/>
          <p:cNvSpPr txBox="1"/>
          <p:nvPr>
            <p:ph idx="9" type="subTitle"/>
          </p:nvPr>
        </p:nvSpPr>
        <p:spPr>
          <a:xfrm>
            <a:off x="1041500"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15"/>
          <p:cNvSpPr txBox="1"/>
          <p:nvPr>
            <p:ph idx="13" type="subTitle"/>
          </p:nvPr>
        </p:nvSpPr>
        <p:spPr>
          <a:xfrm>
            <a:off x="2925197"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15"/>
          <p:cNvSpPr txBox="1"/>
          <p:nvPr>
            <p:ph idx="14" type="subTitle"/>
          </p:nvPr>
        </p:nvSpPr>
        <p:spPr>
          <a:xfrm>
            <a:off x="4885095"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15"/>
          <p:cNvSpPr txBox="1"/>
          <p:nvPr>
            <p:ph idx="15" type="subTitle"/>
          </p:nvPr>
        </p:nvSpPr>
        <p:spPr>
          <a:xfrm>
            <a:off x="6768792"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2" name="Google Shape;182;p15"/>
          <p:cNvGrpSpPr/>
          <p:nvPr/>
        </p:nvGrpSpPr>
        <p:grpSpPr>
          <a:xfrm rot="-5400000">
            <a:off x="8346375" y="4345871"/>
            <a:ext cx="1022509" cy="572747"/>
            <a:chOff x="-77" y="3784091"/>
            <a:chExt cx="2423582" cy="1357541"/>
          </a:xfrm>
        </p:grpSpPr>
        <p:sp>
          <p:nvSpPr>
            <p:cNvPr id="183" name="Google Shape;183;p1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15"/>
          <p:cNvGrpSpPr/>
          <p:nvPr/>
        </p:nvGrpSpPr>
        <p:grpSpPr>
          <a:xfrm rot="5400000">
            <a:off x="-224875" y="224871"/>
            <a:ext cx="1022509" cy="572747"/>
            <a:chOff x="-77" y="3784091"/>
            <a:chExt cx="2423582" cy="1357541"/>
          </a:xfrm>
        </p:grpSpPr>
        <p:sp>
          <p:nvSpPr>
            <p:cNvPr id="189" name="Google Shape;189;p1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
    <p:bg>
      <p:bgPr>
        <a:gradFill>
          <a:gsLst>
            <a:gs pos="0">
              <a:srgbClr val="13367C"/>
            </a:gs>
            <a:gs pos="100000">
              <a:schemeClr val="dk2"/>
            </a:gs>
          </a:gsLst>
          <a:lin ang="5400012" scaled="0"/>
        </a:gradFill>
      </p:bgPr>
    </p:bg>
    <p:spTree>
      <p:nvGrpSpPr>
        <p:cNvPr id="194" name="Shape 194"/>
        <p:cNvGrpSpPr/>
        <p:nvPr/>
      </p:nvGrpSpPr>
      <p:grpSpPr>
        <a:xfrm>
          <a:off x="0" y="0"/>
          <a:ext cx="0" cy="0"/>
          <a:chOff x="0" y="0"/>
          <a:chExt cx="0" cy="0"/>
        </a:xfrm>
      </p:grpSpPr>
      <p:sp>
        <p:nvSpPr>
          <p:cNvPr id="195" name="Google Shape;195;p1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6" name="Google Shape;196;p16"/>
          <p:cNvSpPr txBox="1"/>
          <p:nvPr>
            <p:ph idx="1" type="subTitle"/>
          </p:nvPr>
        </p:nvSpPr>
        <p:spPr>
          <a:xfrm>
            <a:off x="719700" y="2434925"/>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197" name="Google Shape;197;p16"/>
          <p:cNvSpPr txBox="1"/>
          <p:nvPr>
            <p:ph idx="2" type="subTitle"/>
          </p:nvPr>
        </p:nvSpPr>
        <p:spPr>
          <a:xfrm>
            <a:off x="719850"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16"/>
          <p:cNvSpPr txBox="1"/>
          <p:nvPr>
            <p:ph idx="3" type="subTitle"/>
          </p:nvPr>
        </p:nvSpPr>
        <p:spPr>
          <a:xfrm>
            <a:off x="3413619" y="24349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199" name="Google Shape;199;p16"/>
          <p:cNvSpPr txBox="1"/>
          <p:nvPr>
            <p:ph idx="4" type="subTitle"/>
          </p:nvPr>
        </p:nvSpPr>
        <p:spPr>
          <a:xfrm>
            <a:off x="3413619"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16"/>
          <p:cNvSpPr txBox="1"/>
          <p:nvPr>
            <p:ph idx="5" type="subTitle"/>
          </p:nvPr>
        </p:nvSpPr>
        <p:spPr>
          <a:xfrm>
            <a:off x="6107075" y="24349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01" name="Google Shape;201;p16"/>
          <p:cNvSpPr txBox="1"/>
          <p:nvPr>
            <p:ph idx="6" type="subTitle"/>
          </p:nvPr>
        </p:nvSpPr>
        <p:spPr>
          <a:xfrm>
            <a:off x="6107075" y="27348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2" name="Google Shape;202;p16"/>
          <p:cNvGrpSpPr/>
          <p:nvPr/>
        </p:nvGrpSpPr>
        <p:grpSpPr>
          <a:xfrm flipH="1" rot="5400000">
            <a:off x="-224875" y="4345871"/>
            <a:ext cx="1022509" cy="572747"/>
            <a:chOff x="-77" y="3784091"/>
            <a:chExt cx="2423582" cy="1357541"/>
          </a:xfrm>
        </p:grpSpPr>
        <p:sp>
          <p:nvSpPr>
            <p:cNvPr id="203" name="Google Shape;203;p1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6"/>
          <p:cNvGrpSpPr/>
          <p:nvPr/>
        </p:nvGrpSpPr>
        <p:grpSpPr>
          <a:xfrm flipH="1" rot="-5400000">
            <a:off x="8346375" y="224871"/>
            <a:ext cx="1022509" cy="572747"/>
            <a:chOff x="-77" y="3784091"/>
            <a:chExt cx="2423582" cy="1357541"/>
          </a:xfrm>
        </p:grpSpPr>
        <p:sp>
          <p:nvSpPr>
            <p:cNvPr id="209" name="Google Shape;209;p1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_2">
    <p:spTree>
      <p:nvGrpSpPr>
        <p:cNvPr id="214" name="Shape 214"/>
        <p:cNvGrpSpPr/>
        <p:nvPr/>
      </p:nvGrpSpPr>
      <p:grpSpPr>
        <a:xfrm>
          <a:off x="0" y="0"/>
          <a:ext cx="0" cy="0"/>
          <a:chOff x="0" y="0"/>
          <a:chExt cx="0" cy="0"/>
        </a:xfrm>
      </p:grpSpPr>
      <p:sp>
        <p:nvSpPr>
          <p:cNvPr id="215" name="Google Shape;215;p1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6" name="Google Shape;216;p17"/>
          <p:cNvSpPr txBox="1"/>
          <p:nvPr>
            <p:ph idx="1" type="subTitle"/>
          </p:nvPr>
        </p:nvSpPr>
        <p:spPr>
          <a:xfrm>
            <a:off x="719975" y="3205013"/>
            <a:ext cx="1282200" cy="127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17"/>
          <p:cNvSpPr txBox="1"/>
          <p:nvPr>
            <p:ph idx="2" type="subTitle"/>
          </p:nvPr>
        </p:nvSpPr>
        <p:spPr>
          <a:xfrm>
            <a:off x="3964163" y="3205013"/>
            <a:ext cx="1282200" cy="12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17"/>
          <p:cNvSpPr txBox="1"/>
          <p:nvPr>
            <p:ph idx="3" type="subTitle"/>
          </p:nvPr>
        </p:nvSpPr>
        <p:spPr>
          <a:xfrm>
            <a:off x="7141825" y="3205013"/>
            <a:ext cx="1282200" cy="12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17"/>
          <p:cNvSpPr txBox="1"/>
          <p:nvPr>
            <p:ph idx="4" type="subTitle"/>
          </p:nvPr>
        </p:nvSpPr>
        <p:spPr>
          <a:xfrm>
            <a:off x="719975" y="2904163"/>
            <a:ext cx="1282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220" name="Google Shape;220;p17"/>
          <p:cNvSpPr txBox="1"/>
          <p:nvPr>
            <p:ph idx="5" type="subTitle"/>
          </p:nvPr>
        </p:nvSpPr>
        <p:spPr>
          <a:xfrm>
            <a:off x="7141825" y="2904163"/>
            <a:ext cx="1282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1" name="Google Shape;221;p17"/>
          <p:cNvSpPr txBox="1"/>
          <p:nvPr>
            <p:ph idx="6" type="subTitle"/>
          </p:nvPr>
        </p:nvSpPr>
        <p:spPr>
          <a:xfrm>
            <a:off x="3964163" y="2904163"/>
            <a:ext cx="1282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222" name="Google Shape;222;p17"/>
          <p:cNvGrpSpPr/>
          <p:nvPr/>
        </p:nvGrpSpPr>
        <p:grpSpPr>
          <a:xfrm flipH="1" rot="-5400000">
            <a:off x="8346375" y="224871"/>
            <a:ext cx="1022509" cy="572747"/>
            <a:chOff x="-77" y="3784091"/>
            <a:chExt cx="2423582" cy="1357541"/>
          </a:xfrm>
        </p:grpSpPr>
        <p:sp>
          <p:nvSpPr>
            <p:cNvPr id="223" name="Google Shape;223;p1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7"/>
          <p:cNvGrpSpPr/>
          <p:nvPr/>
        </p:nvGrpSpPr>
        <p:grpSpPr>
          <a:xfrm flipH="1" rot="5400000">
            <a:off x="-224875" y="4345871"/>
            <a:ext cx="1022509" cy="572747"/>
            <a:chOff x="-77" y="3784091"/>
            <a:chExt cx="2423582" cy="1357541"/>
          </a:xfrm>
        </p:grpSpPr>
        <p:sp>
          <p:nvSpPr>
            <p:cNvPr id="229" name="Google Shape;229;p1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234" name="Shape 234"/>
        <p:cNvGrpSpPr/>
        <p:nvPr/>
      </p:nvGrpSpPr>
      <p:grpSpPr>
        <a:xfrm>
          <a:off x="0" y="0"/>
          <a:ext cx="0" cy="0"/>
          <a:chOff x="0" y="0"/>
          <a:chExt cx="0" cy="0"/>
        </a:xfrm>
      </p:grpSpPr>
      <p:sp>
        <p:nvSpPr>
          <p:cNvPr id="235" name="Google Shape;235;p1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6" name="Google Shape;236;p18"/>
          <p:cNvSpPr txBox="1"/>
          <p:nvPr>
            <p:ph idx="1" type="subTitle"/>
          </p:nvPr>
        </p:nvSpPr>
        <p:spPr>
          <a:xfrm>
            <a:off x="1842250" y="1618793"/>
            <a:ext cx="16827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37" name="Google Shape;237;p18"/>
          <p:cNvSpPr txBox="1"/>
          <p:nvPr>
            <p:ph idx="2" type="subTitle"/>
          </p:nvPr>
        </p:nvSpPr>
        <p:spPr>
          <a:xfrm>
            <a:off x="1417550" y="1918700"/>
            <a:ext cx="2107500" cy="812100"/>
          </a:xfrm>
          <a:prstGeom prst="rect">
            <a:avLst/>
          </a:prstGeom>
        </p:spPr>
        <p:txBody>
          <a:bodyPr anchorCtr="0" anchor="t" bIns="91425" lIns="91425" spcFirstLastPara="1" rIns="91425" wrap="square" tIns="91425">
            <a:noAutofit/>
          </a:bodyPr>
          <a:lstStyle>
            <a:lvl1pPr lvl="0" marR="32004"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18"/>
          <p:cNvSpPr txBox="1"/>
          <p:nvPr>
            <p:ph idx="3" type="subTitle"/>
          </p:nvPr>
        </p:nvSpPr>
        <p:spPr>
          <a:xfrm>
            <a:off x="1842594" y="2942429"/>
            <a:ext cx="16824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39" name="Google Shape;239;p18"/>
          <p:cNvSpPr txBox="1"/>
          <p:nvPr>
            <p:ph idx="4" type="subTitle"/>
          </p:nvPr>
        </p:nvSpPr>
        <p:spPr>
          <a:xfrm>
            <a:off x="1417574" y="3242325"/>
            <a:ext cx="2107500" cy="812100"/>
          </a:xfrm>
          <a:prstGeom prst="rect">
            <a:avLst/>
          </a:prstGeom>
        </p:spPr>
        <p:txBody>
          <a:bodyPr anchorCtr="0" anchor="t" bIns="91425" lIns="91425" spcFirstLastPara="1" rIns="91425" wrap="square" tIns="91425">
            <a:noAutofit/>
          </a:bodyPr>
          <a:lstStyle>
            <a:lvl1pPr lvl="0" marR="40812"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0" name="Google Shape;240;p18"/>
          <p:cNvSpPr txBox="1"/>
          <p:nvPr>
            <p:ph idx="5" type="subTitle"/>
          </p:nvPr>
        </p:nvSpPr>
        <p:spPr>
          <a:xfrm>
            <a:off x="5618913" y="2942429"/>
            <a:ext cx="16824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41" name="Google Shape;241;p18"/>
          <p:cNvSpPr txBox="1"/>
          <p:nvPr>
            <p:ph idx="6" type="subTitle"/>
          </p:nvPr>
        </p:nvSpPr>
        <p:spPr>
          <a:xfrm>
            <a:off x="5618975" y="3242325"/>
            <a:ext cx="2107500" cy="812100"/>
          </a:xfrm>
          <a:prstGeom prst="rect">
            <a:avLst/>
          </a:prstGeom>
        </p:spPr>
        <p:txBody>
          <a:bodyPr anchorCtr="0" anchor="t" bIns="91425" lIns="91425" spcFirstLastPara="1" rIns="91425" wrap="square" tIns="91425">
            <a:noAutofit/>
          </a:bodyPr>
          <a:lstStyle>
            <a:lvl1pPr lvl="0" marR="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18"/>
          <p:cNvSpPr txBox="1"/>
          <p:nvPr>
            <p:ph idx="7" type="subTitle"/>
          </p:nvPr>
        </p:nvSpPr>
        <p:spPr>
          <a:xfrm>
            <a:off x="5618957" y="1618793"/>
            <a:ext cx="16824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243" name="Google Shape;243;p18"/>
          <p:cNvSpPr txBox="1"/>
          <p:nvPr>
            <p:ph idx="8" type="subTitle"/>
          </p:nvPr>
        </p:nvSpPr>
        <p:spPr>
          <a:xfrm>
            <a:off x="5619026" y="1918700"/>
            <a:ext cx="2107500" cy="812100"/>
          </a:xfrm>
          <a:prstGeom prst="rect">
            <a:avLst/>
          </a:prstGeom>
        </p:spPr>
        <p:txBody>
          <a:bodyPr anchorCtr="0" anchor="t" bIns="91425" lIns="91425" spcFirstLastPara="1" rIns="91425" wrap="square" tIns="91425">
            <a:noAutofit/>
          </a:bodyPr>
          <a:lstStyle>
            <a:lvl1pPr lvl="0" marR="32004"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4" name="Google Shape;244;p18"/>
          <p:cNvGrpSpPr/>
          <p:nvPr/>
        </p:nvGrpSpPr>
        <p:grpSpPr>
          <a:xfrm flipH="1" rot="-5400000">
            <a:off x="8346375" y="224871"/>
            <a:ext cx="1022509" cy="572747"/>
            <a:chOff x="-77" y="3784091"/>
            <a:chExt cx="2423582" cy="1357541"/>
          </a:xfrm>
        </p:grpSpPr>
        <p:sp>
          <p:nvSpPr>
            <p:cNvPr id="245" name="Google Shape;245;p1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18"/>
          <p:cNvGrpSpPr/>
          <p:nvPr/>
        </p:nvGrpSpPr>
        <p:grpSpPr>
          <a:xfrm flipH="1" rot="5400000">
            <a:off x="-224875" y="4345871"/>
            <a:ext cx="1022509" cy="572747"/>
            <a:chOff x="-77" y="3784091"/>
            <a:chExt cx="2423582" cy="1357541"/>
          </a:xfrm>
        </p:grpSpPr>
        <p:sp>
          <p:nvSpPr>
            <p:cNvPr id="251" name="Google Shape;251;p1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5_1_1">
    <p:spTree>
      <p:nvGrpSpPr>
        <p:cNvPr id="256" name="Shape 256"/>
        <p:cNvGrpSpPr/>
        <p:nvPr/>
      </p:nvGrpSpPr>
      <p:grpSpPr>
        <a:xfrm>
          <a:off x="0" y="0"/>
          <a:ext cx="0" cy="0"/>
          <a:chOff x="0" y="0"/>
          <a:chExt cx="0" cy="0"/>
        </a:xfrm>
      </p:grpSpPr>
      <p:sp>
        <p:nvSpPr>
          <p:cNvPr id="257" name="Google Shape;257;p1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8" name="Google Shape;258;p19"/>
          <p:cNvSpPr txBox="1"/>
          <p:nvPr>
            <p:ph idx="1" type="subTitle"/>
          </p:nvPr>
        </p:nvSpPr>
        <p:spPr>
          <a:xfrm>
            <a:off x="4211675" y="1429885"/>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9" name="Google Shape;259;p19"/>
          <p:cNvSpPr txBox="1"/>
          <p:nvPr>
            <p:ph hasCustomPrompt="1" idx="2" type="title"/>
          </p:nvPr>
        </p:nvSpPr>
        <p:spPr>
          <a:xfrm>
            <a:off x="3331225" y="1443350"/>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0" name="Google Shape;260;p19"/>
          <p:cNvSpPr txBox="1"/>
          <p:nvPr>
            <p:ph idx="3" type="subTitle"/>
          </p:nvPr>
        </p:nvSpPr>
        <p:spPr>
          <a:xfrm>
            <a:off x="4211675" y="1694759"/>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1" name="Google Shape;261;p19"/>
          <p:cNvSpPr txBox="1"/>
          <p:nvPr>
            <p:ph idx="4" type="subTitle"/>
          </p:nvPr>
        </p:nvSpPr>
        <p:spPr>
          <a:xfrm>
            <a:off x="4211675" y="2521206"/>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2" name="Google Shape;262;p19"/>
          <p:cNvSpPr txBox="1"/>
          <p:nvPr>
            <p:ph hasCustomPrompt="1" idx="5" type="title"/>
          </p:nvPr>
        </p:nvSpPr>
        <p:spPr>
          <a:xfrm>
            <a:off x="3331225" y="2515672"/>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3" name="Google Shape;263;p19"/>
          <p:cNvSpPr txBox="1"/>
          <p:nvPr>
            <p:ph idx="6" type="subTitle"/>
          </p:nvPr>
        </p:nvSpPr>
        <p:spPr>
          <a:xfrm>
            <a:off x="4211675" y="2786080"/>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19"/>
          <p:cNvSpPr txBox="1"/>
          <p:nvPr>
            <p:ph idx="7" type="subTitle"/>
          </p:nvPr>
        </p:nvSpPr>
        <p:spPr>
          <a:xfrm>
            <a:off x="4211825" y="3612527"/>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5" name="Google Shape;265;p19"/>
          <p:cNvSpPr txBox="1"/>
          <p:nvPr>
            <p:ph hasCustomPrompt="1" idx="8" type="title"/>
          </p:nvPr>
        </p:nvSpPr>
        <p:spPr>
          <a:xfrm>
            <a:off x="3331225" y="3612527"/>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6" name="Google Shape;266;p19"/>
          <p:cNvSpPr txBox="1"/>
          <p:nvPr>
            <p:ph idx="9" type="subTitle"/>
          </p:nvPr>
        </p:nvSpPr>
        <p:spPr>
          <a:xfrm>
            <a:off x="4211825" y="3877401"/>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67" name="Google Shape;267;p19"/>
          <p:cNvGrpSpPr/>
          <p:nvPr/>
        </p:nvGrpSpPr>
        <p:grpSpPr>
          <a:xfrm>
            <a:off x="-77" y="3784091"/>
            <a:ext cx="2423582" cy="1357541"/>
            <a:chOff x="-77" y="3784091"/>
            <a:chExt cx="2423582" cy="1357541"/>
          </a:xfrm>
        </p:grpSpPr>
        <p:sp>
          <p:nvSpPr>
            <p:cNvPr id="268" name="Google Shape;268;p1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19"/>
          <p:cNvGrpSpPr/>
          <p:nvPr/>
        </p:nvGrpSpPr>
        <p:grpSpPr>
          <a:xfrm rot="10800000">
            <a:off x="6720423" y="-9"/>
            <a:ext cx="2423582" cy="1357541"/>
            <a:chOff x="-77" y="3784091"/>
            <a:chExt cx="2423582" cy="1357541"/>
          </a:xfrm>
        </p:grpSpPr>
        <p:sp>
          <p:nvSpPr>
            <p:cNvPr id="274" name="Google Shape;274;p19"/>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279" name="Shape 279"/>
        <p:cNvGrpSpPr/>
        <p:nvPr/>
      </p:nvGrpSpPr>
      <p:grpSpPr>
        <a:xfrm>
          <a:off x="0" y="0"/>
          <a:ext cx="0" cy="0"/>
          <a:chOff x="0" y="0"/>
          <a:chExt cx="0" cy="0"/>
        </a:xfrm>
      </p:grpSpPr>
      <p:sp>
        <p:nvSpPr>
          <p:cNvPr id="280" name="Google Shape;280;p20"/>
          <p:cNvSpPr txBox="1"/>
          <p:nvPr>
            <p:ph idx="1" type="subTitle"/>
          </p:nvPr>
        </p:nvSpPr>
        <p:spPr>
          <a:xfrm>
            <a:off x="719600" y="1770625"/>
            <a:ext cx="2317200" cy="389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81" name="Google Shape;281;p2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2" name="Google Shape;282;p20"/>
          <p:cNvSpPr txBox="1"/>
          <p:nvPr>
            <p:ph hasCustomPrompt="1" idx="2" type="title"/>
          </p:nvPr>
        </p:nvSpPr>
        <p:spPr>
          <a:xfrm>
            <a:off x="1329200"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3" name="Google Shape;283;p20"/>
          <p:cNvSpPr txBox="1"/>
          <p:nvPr>
            <p:ph idx="3" type="subTitle"/>
          </p:nvPr>
        </p:nvSpPr>
        <p:spPr>
          <a:xfrm>
            <a:off x="720100"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4" name="Google Shape;284;p20"/>
          <p:cNvSpPr txBox="1"/>
          <p:nvPr>
            <p:ph idx="4" type="subTitle"/>
          </p:nvPr>
        </p:nvSpPr>
        <p:spPr>
          <a:xfrm>
            <a:off x="3413500" y="17706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5" name="Google Shape;285;p20"/>
          <p:cNvSpPr txBox="1"/>
          <p:nvPr>
            <p:ph hasCustomPrompt="1" idx="5" type="title"/>
          </p:nvPr>
        </p:nvSpPr>
        <p:spPr>
          <a:xfrm>
            <a:off x="4023025"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6" name="Google Shape;286;p20"/>
          <p:cNvSpPr txBox="1"/>
          <p:nvPr>
            <p:ph idx="6" type="subTitle"/>
          </p:nvPr>
        </p:nvSpPr>
        <p:spPr>
          <a:xfrm>
            <a:off x="3413738"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20"/>
          <p:cNvSpPr txBox="1"/>
          <p:nvPr>
            <p:ph idx="7" type="subTitle"/>
          </p:nvPr>
        </p:nvSpPr>
        <p:spPr>
          <a:xfrm>
            <a:off x="6107050" y="17706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8" name="Google Shape;288;p20"/>
          <p:cNvSpPr txBox="1"/>
          <p:nvPr>
            <p:ph hasCustomPrompt="1" idx="8" type="title"/>
          </p:nvPr>
        </p:nvSpPr>
        <p:spPr>
          <a:xfrm>
            <a:off x="6716550"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9" name="Google Shape;289;p20"/>
          <p:cNvSpPr txBox="1"/>
          <p:nvPr>
            <p:ph idx="9" type="subTitle"/>
          </p:nvPr>
        </p:nvSpPr>
        <p:spPr>
          <a:xfrm>
            <a:off x="6107101"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0" name="Google Shape;290;p20"/>
          <p:cNvSpPr txBox="1"/>
          <p:nvPr>
            <p:ph idx="13" type="subTitle"/>
          </p:nvPr>
        </p:nvSpPr>
        <p:spPr>
          <a:xfrm>
            <a:off x="719600" y="3395477"/>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1" name="Google Shape;291;p20"/>
          <p:cNvSpPr txBox="1"/>
          <p:nvPr>
            <p:ph hasCustomPrompt="1" idx="14" type="title"/>
          </p:nvPr>
        </p:nvSpPr>
        <p:spPr>
          <a:xfrm>
            <a:off x="1329200"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2" name="Google Shape;292;p20"/>
          <p:cNvSpPr txBox="1"/>
          <p:nvPr>
            <p:ph idx="15" type="subTitle"/>
          </p:nvPr>
        </p:nvSpPr>
        <p:spPr>
          <a:xfrm>
            <a:off x="720100"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20"/>
          <p:cNvSpPr txBox="1"/>
          <p:nvPr>
            <p:ph idx="16" type="subTitle"/>
          </p:nvPr>
        </p:nvSpPr>
        <p:spPr>
          <a:xfrm>
            <a:off x="3413400" y="3395477"/>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4" name="Google Shape;294;p20"/>
          <p:cNvSpPr txBox="1"/>
          <p:nvPr>
            <p:ph hasCustomPrompt="1" idx="17" type="title"/>
          </p:nvPr>
        </p:nvSpPr>
        <p:spPr>
          <a:xfrm>
            <a:off x="4023025"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5"/>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5" name="Google Shape;295;p20"/>
          <p:cNvSpPr txBox="1"/>
          <p:nvPr>
            <p:ph idx="18" type="subTitle"/>
          </p:nvPr>
        </p:nvSpPr>
        <p:spPr>
          <a:xfrm>
            <a:off x="3413738"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6" name="Google Shape;296;p20"/>
          <p:cNvSpPr txBox="1"/>
          <p:nvPr>
            <p:ph idx="19" type="subTitle"/>
          </p:nvPr>
        </p:nvSpPr>
        <p:spPr>
          <a:xfrm>
            <a:off x="6107050" y="339547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7" name="Google Shape;297;p20"/>
          <p:cNvSpPr txBox="1"/>
          <p:nvPr>
            <p:ph hasCustomPrompt="1" idx="20" type="title"/>
          </p:nvPr>
        </p:nvSpPr>
        <p:spPr>
          <a:xfrm>
            <a:off x="6716550" y="2943186"/>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6"/>
                </a:solidFill>
              </a:defRPr>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8" name="Google Shape;298;p20"/>
          <p:cNvSpPr txBox="1"/>
          <p:nvPr>
            <p:ph idx="21" type="subTitle"/>
          </p:nvPr>
        </p:nvSpPr>
        <p:spPr>
          <a:xfrm>
            <a:off x="6107101" y="3771577"/>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99" name="Google Shape;299;p20"/>
          <p:cNvGrpSpPr/>
          <p:nvPr/>
        </p:nvGrpSpPr>
        <p:grpSpPr>
          <a:xfrm>
            <a:off x="0" y="4569046"/>
            <a:ext cx="1022509" cy="572747"/>
            <a:chOff x="-77" y="3784091"/>
            <a:chExt cx="2423582" cy="1357541"/>
          </a:xfrm>
        </p:grpSpPr>
        <p:sp>
          <p:nvSpPr>
            <p:cNvPr id="300" name="Google Shape;300;p2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20"/>
          <p:cNvGrpSpPr/>
          <p:nvPr/>
        </p:nvGrpSpPr>
        <p:grpSpPr>
          <a:xfrm flipH="1">
            <a:off x="8121500" y="4569046"/>
            <a:ext cx="1022509" cy="572747"/>
            <a:chOff x="-77" y="3784091"/>
            <a:chExt cx="2423582" cy="1357541"/>
          </a:xfrm>
        </p:grpSpPr>
        <p:sp>
          <p:nvSpPr>
            <p:cNvPr id="306" name="Google Shape;306;p20"/>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Raleway"/>
              <a:buNone/>
              <a:defRPr>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4" name="Google Shape;14;p3"/>
          <p:cNvGrpSpPr/>
          <p:nvPr/>
        </p:nvGrpSpPr>
        <p:grpSpPr>
          <a:xfrm>
            <a:off x="2598300" y="1013625"/>
            <a:ext cx="95400" cy="3116250"/>
            <a:chOff x="4524300" y="1013625"/>
            <a:chExt cx="95400" cy="3116250"/>
          </a:xfrm>
        </p:grpSpPr>
        <p:sp>
          <p:nvSpPr>
            <p:cNvPr id="15" name="Google Shape;15;p3"/>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
    <p:spTree>
      <p:nvGrpSpPr>
        <p:cNvPr id="311" name="Shape 311"/>
        <p:cNvGrpSpPr/>
        <p:nvPr/>
      </p:nvGrpSpPr>
      <p:grpSpPr>
        <a:xfrm>
          <a:off x="0" y="0"/>
          <a:ext cx="0" cy="0"/>
          <a:chOff x="0" y="0"/>
          <a:chExt cx="0" cy="0"/>
        </a:xfrm>
      </p:grpSpPr>
      <p:sp>
        <p:nvSpPr>
          <p:cNvPr id="312" name="Google Shape;312;p21"/>
          <p:cNvSpPr txBox="1"/>
          <p:nvPr>
            <p:ph idx="1" type="subTitle"/>
          </p:nvPr>
        </p:nvSpPr>
        <p:spPr>
          <a:xfrm>
            <a:off x="1410963" y="1423411"/>
            <a:ext cx="2317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3" name="Google Shape;313;p2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4" name="Google Shape;314;p21"/>
          <p:cNvSpPr txBox="1"/>
          <p:nvPr>
            <p:ph idx="2" type="subTitle"/>
          </p:nvPr>
        </p:nvSpPr>
        <p:spPr>
          <a:xfrm>
            <a:off x="1411463" y="1799502"/>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5" name="Google Shape;315;p21"/>
          <p:cNvSpPr txBox="1"/>
          <p:nvPr>
            <p:ph idx="3" type="subTitle"/>
          </p:nvPr>
        </p:nvSpPr>
        <p:spPr>
          <a:xfrm>
            <a:off x="1410988" y="2450149"/>
            <a:ext cx="23169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6" name="Google Shape;316;p21"/>
          <p:cNvSpPr txBox="1"/>
          <p:nvPr>
            <p:ph idx="4" type="subTitle"/>
          </p:nvPr>
        </p:nvSpPr>
        <p:spPr>
          <a:xfrm>
            <a:off x="1411225" y="2826240"/>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7" name="Google Shape;317;p21"/>
          <p:cNvSpPr txBox="1"/>
          <p:nvPr>
            <p:ph idx="5" type="subTitle"/>
          </p:nvPr>
        </p:nvSpPr>
        <p:spPr>
          <a:xfrm>
            <a:off x="5415963" y="1423411"/>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8" name="Google Shape;318;p21"/>
          <p:cNvSpPr txBox="1"/>
          <p:nvPr>
            <p:ph idx="6" type="subTitle"/>
          </p:nvPr>
        </p:nvSpPr>
        <p:spPr>
          <a:xfrm>
            <a:off x="5416013" y="1799502"/>
            <a:ext cx="2316900" cy="629100"/>
          </a:xfrm>
          <a:prstGeom prst="rect">
            <a:avLst/>
          </a:prstGeom>
        </p:spPr>
        <p:txBody>
          <a:bodyPr anchorCtr="0" anchor="t" bIns="91425" lIns="91425" spcFirstLastPara="1" rIns="91425" wrap="square" tIns="91425">
            <a:noAutofit/>
          </a:bodyPr>
          <a:lstStyle>
            <a:lvl1pPr lvl="0" marR="332101"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9" name="Google Shape;319;p21"/>
          <p:cNvSpPr txBox="1"/>
          <p:nvPr>
            <p:ph idx="7" type="subTitle"/>
          </p:nvPr>
        </p:nvSpPr>
        <p:spPr>
          <a:xfrm>
            <a:off x="1410963" y="3476889"/>
            <a:ext cx="2317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0" name="Google Shape;320;p21"/>
          <p:cNvSpPr txBox="1"/>
          <p:nvPr>
            <p:ph idx="8" type="subTitle"/>
          </p:nvPr>
        </p:nvSpPr>
        <p:spPr>
          <a:xfrm>
            <a:off x="1411463" y="3852989"/>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1" name="Google Shape;321;p21"/>
          <p:cNvSpPr txBox="1"/>
          <p:nvPr>
            <p:ph idx="9" type="subTitle"/>
          </p:nvPr>
        </p:nvSpPr>
        <p:spPr>
          <a:xfrm>
            <a:off x="5415788" y="2450151"/>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2" name="Google Shape;322;p21"/>
          <p:cNvSpPr txBox="1"/>
          <p:nvPr>
            <p:ph idx="13" type="subTitle"/>
          </p:nvPr>
        </p:nvSpPr>
        <p:spPr>
          <a:xfrm>
            <a:off x="5416125" y="2826251"/>
            <a:ext cx="2316900" cy="6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3" name="Google Shape;323;p21"/>
          <p:cNvSpPr txBox="1"/>
          <p:nvPr>
            <p:ph idx="14" type="subTitle"/>
          </p:nvPr>
        </p:nvSpPr>
        <p:spPr>
          <a:xfrm>
            <a:off x="5415963" y="3476887"/>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4" name="Google Shape;324;p21"/>
          <p:cNvSpPr txBox="1"/>
          <p:nvPr>
            <p:ph idx="15" type="subTitle"/>
          </p:nvPr>
        </p:nvSpPr>
        <p:spPr>
          <a:xfrm>
            <a:off x="5416013" y="3852989"/>
            <a:ext cx="2316900" cy="6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25" name="Google Shape;325;p21"/>
          <p:cNvGrpSpPr/>
          <p:nvPr/>
        </p:nvGrpSpPr>
        <p:grpSpPr>
          <a:xfrm>
            <a:off x="0" y="4569046"/>
            <a:ext cx="1022509" cy="572747"/>
            <a:chOff x="-77" y="3784091"/>
            <a:chExt cx="2423582" cy="1357541"/>
          </a:xfrm>
        </p:grpSpPr>
        <p:sp>
          <p:nvSpPr>
            <p:cNvPr id="326" name="Google Shape;326;p2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21"/>
          <p:cNvGrpSpPr/>
          <p:nvPr/>
        </p:nvGrpSpPr>
        <p:grpSpPr>
          <a:xfrm rot="10800000">
            <a:off x="8121500" y="-4"/>
            <a:ext cx="1022509" cy="572747"/>
            <a:chOff x="-77" y="3784091"/>
            <a:chExt cx="2423582" cy="1357541"/>
          </a:xfrm>
        </p:grpSpPr>
        <p:sp>
          <p:nvSpPr>
            <p:cNvPr id="332" name="Google Shape;332;p21"/>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21"/>
          <p:cNvGrpSpPr/>
          <p:nvPr/>
        </p:nvGrpSpPr>
        <p:grpSpPr>
          <a:xfrm>
            <a:off x="4524300" y="1394625"/>
            <a:ext cx="95400" cy="3116250"/>
            <a:chOff x="4524300" y="1013625"/>
            <a:chExt cx="95400" cy="3116250"/>
          </a:xfrm>
        </p:grpSpPr>
        <p:sp>
          <p:nvSpPr>
            <p:cNvPr id="338" name="Google Shape;338;p21"/>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344" name="Shape 344"/>
        <p:cNvGrpSpPr/>
        <p:nvPr/>
      </p:nvGrpSpPr>
      <p:grpSpPr>
        <a:xfrm>
          <a:off x="0" y="0"/>
          <a:ext cx="0" cy="0"/>
          <a:chOff x="0" y="0"/>
          <a:chExt cx="0" cy="0"/>
        </a:xfrm>
      </p:grpSpPr>
      <p:grpSp>
        <p:nvGrpSpPr>
          <p:cNvPr id="345" name="Google Shape;345;p22"/>
          <p:cNvGrpSpPr/>
          <p:nvPr/>
        </p:nvGrpSpPr>
        <p:grpSpPr>
          <a:xfrm>
            <a:off x="-9" y="1669058"/>
            <a:ext cx="2781383" cy="1805382"/>
            <a:chOff x="8024127" y="984378"/>
            <a:chExt cx="2502369" cy="1624275"/>
          </a:xfrm>
        </p:grpSpPr>
        <p:sp>
          <p:nvSpPr>
            <p:cNvPr id="346" name="Google Shape;346;p22"/>
            <p:cNvSpPr/>
            <p:nvPr/>
          </p:nvSpPr>
          <p:spPr>
            <a:xfrm>
              <a:off x="8647339" y="2562003"/>
              <a:ext cx="65709" cy="30106"/>
            </a:xfrm>
            <a:custGeom>
              <a:rect b="b" l="l" r="r" t="t"/>
              <a:pathLst>
                <a:path extrusionOk="0" h="1035" w="2259">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p:nvPr/>
          </p:nvSpPr>
          <p:spPr>
            <a:xfrm>
              <a:off x="8759904" y="2562003"/>
              <a:ext cx="65680" cy="30106"/>
            </a:xfrm>
            <a:custGeom>
              <a:rect b="b" l="l" r="r" t="t"/>
              <a:pathLst>
                <a:path extrusionOk="0" h="1035" w="2258">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p:nvPr/>
          </p:nvSpPr>
          <p:spPr>
            <a:xfrm>
              <a:off x="8872440" y="2562003"/>
              <a:ext cx="65709" cy="30106"/>
            </a:xfrm>
            <a:custGeom>
              <a:rect b="b" l="l" r="r" t="t"/>
              <a:pathLst>
                <a:path extrusionOk="0" h="1035" w="2259">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
            <p:cNvSpPr/>
            <p:nvPr/>
          </p:nvSpPr>
          <p:spPr>
            <a:xfrm>
              <a:off x="10089400" y="2205025"/>
              <a:ext cx="25" cy="50050"/>
            </a:xfrm>
            <a:custGeom>
              <a:rect b="b" l="l" r="r" t="t"/>
              <a:pathLst>
                <a:path extrusionOk="0" h="2002" w="1">
                  <a:moveTo>
                    <a:pt x="0" y="2002"/>
                  </a:moveTo>
                  <a:lnTo>
                    <a:pt x="0" y="0"/>
                  </a:lnTo>
                </a:path>
              </a:pathLst>
            </a:custGeom>
            <a:solidFill>
              <a:srgbClr val="1F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2"/>
            <p:cNvSpPr/>
            <p:nvPr/>
          </p:nvSpPr>
          <p:spPr>
            <a:xfrm>
              <a:off x="8024127" y="984378"/>
              <a:ext cx="2502369" cy="1624275"/>
            </a:xfrm>
            <a:custGeom>
              <a:rect b="b" l="l" r="r" t="t"/>
              <a:pathLst>
                <a:path extrusionOk="0" h="55841" w="86029">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2"/>
            <p:cNvSpPr/>
            <p:nvPr/>
          </p:nvSpPr>
          <p:spPr>
            <a:xfrm>
              <a:off x="8024127" y="984378"/>
              <a:ext cx="2502369" cy="262020"/>
            </a:xfrm>
            <a:custGeom>
              <a:rect b="b" l="l" r="r" t="t"/>
              <a:pathLst>
                <a:path extrusionOk="0" h="9008" w="86029">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2"/>
            <p:cNvSpPr/>
            <p:nvPr/>
          </p:nvSpPr>
          <p:spPr>
            <a:xfrm>
              <a:off x="8125057" y="1324952"/>
              <a:ext cx="2305388" cy="1198318"/>
            </a:xfrm>
            <a:custGeom>
              <a:rect b="b" l="l" r="r" t="t"/>
              <a:pathLst>
                <a:path extrusionOk="0" h="41197" w="79257">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a:off x="8191986" y="1394818"/>
              <a:ext cx="54365" cy="110620"/>
            </a:xfrm>
            <a:custGeom>
              <a:rect b="b" l="l" r="r" t="t"/>
              <a:pathLst>
                <a:path extrusionOk="0" fill="none" h="3803" w="1869">
                  <a:moveTo>
                    <a:pt x="1869" y="0"/>
                  </a:moveTo>
                  <a:lnTo>
                    <a:pt x="1" y="1901"/>
                  </a:lnTo>
                  <a:lnTo>
                    <a:pt x="1869"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8385062" y="1394818"/>
              <a:ext cx="55354" cy="110620"/>
            </a:xfrm>
            <a:custGeom>
              <a:rect b="b" l="l" r="r" t="t"/>
              <a:pathLst>
                <a:path extrusionOk="0" fill="none" h="3803" w="1903">
                  <a:moveTo>
                    <a:pt x="1" y="0"/>
                  </a:moveTo>
                  <a:lnTo>
                    <a:pt x="1902" y="1901"/>
                  </a:lnTo>
                  <a:lnTo>
                    <a:pt x="1"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2"/>
            <p:cNvSpPr/>
            <p:nvPr/>
          </p:nvSpPr>
          <p:spPr>
            <a:xfrm>
              <a:off x="8292887" y="1394818"/>
              <a:ext cx="43689" cy="120335"/>
            </a:xfrm>
            <a:custGeom>
              <a:rect b="b" l="l" r="r" t="t"/>
              <a:pathLst>
                <a:path extrusionOk="0" fill="none" h="4137" w="1502">
                  <a:moveTo>
                    <a:pt x="1" y="4136"/>
                  </a:moveTo>
                  <a:lnTo>
                    <a:pt x="1502" y="0"/>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8483055" y="1500548"/>
              <a:ext cx="31095" cy="31095"/>
            </a:xfrm>
            <a:custGeom>
              <a:rect b="b" l="l" r="r" t="t"/>
              <a:pathLst>
                <a:path extrusionOk="0" h="1069" w="1069">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a:off x="8528666" y="1500548"/>
              <a:ext cx="31065" cy="31095"/>
            </a:xfrm>
            <a:custGeom>
              <a:rect b="b" l="l" r="r" t="t"/>
              <a:pathLst>
                <a:path extrusionOk="0" h="1069" w="1068">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8593674" y="1500548"/>
              <a:ext cx="31065" cy="31095"/>
            </a:xfrm>
            <a:custGeom>
              <a:rect b="b" l="l" r="r" t="t"/>
              <a:pathLst>
                <a:path extrusionOk="0" h="1069" w="1068">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a:off x="8219152" y="1627656"/>
              <a:ext cx="1656300" cy="29"/>
            </a:xfrm>
            <a:custGeom>
              <a:rect b="b" l="l" r="r" t="t"/>
              <a:pathLst>
                <a:path extrusionOk="0" fill="none" h="1" w="56942">
                  <a:moveTo>
                    <a:pt x="1" y="1"/>
                  </a:moveTo>
                  <a:lnTo>
                    <a:pt x="56941"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a:off x="9975312" y="1627656"/>
              <a:ext cx="128101" cy="29"/>
            </a:xfrm>
            <a:custGeom>
              <a:rect b="b" l="l" r="r" t="t"/>
              <a:pathLst>
                <a:path extrusionOk="0" fill="none" h="1" w="4404">
                  <a:moveTo>
                    <a:pt x="0" y="1"/>
                  </a:moveTo>
                  <a:lnTo>
                    <a:pt x="4403"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a:off x="10174205" y="1627656"/>
              <a:ext cx="163035" cy="29"/>
            </a:xfrm>
            <a:custGeom>
              <a:rect b="b" l="l" r="r" t="t"/>
              <a:pathLst>
                <a:path extrusionOk="0" fill="none" h="1" w="5605">
                  <a:moveTo>
                    <a:pt x="0" y="1"/>
                  </a:moveTo>
                  <a:lnTo>
                    <a:pt x="5604"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8219152" y="1757673"/>
              <a:ext cx="1036300" cy="29"/>
            </a:xfrm>
            <a:custGeom>
              <a:rect b="b" l="l" r="r" t="t"/>
              <a:pathLst>
                <a:path extrusionOk="0" fill="none" h="1" w="35627">
                  <a:moveTo>
                    <a:pt x="1" y="1"/>
                  </a:moveTo>
                  <a:lnTo>
                    <a:pt x="35626"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9408676" y="1757673"/>
              <a:ext cx="186335" cy="29"/>
            </a:xfrm>
            <a:custGeom>
              <a:rect b="b" l="l" r="r" t="t"/>
              <a:pathLst>
                <a:path extrusionOk="0" fill="none" h="1" w="6406">
                  <a:moveTo>
                    <a:pt x="1" y="1"/>
                  </a:moveTo>
                  <a:lnTo>
                    <a:pt x="6405"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a:off x="9090440" y="1832396"/>
              <a:ext cx="504581" cy="29"/>
            </a:xfrm>
            <a:custGeom>
              <a:rect b="b" l="l" r="r" t="t"/>
              <a:pathLst>
                <a:path extrusionOk="0" fill="none" h="1" w="17347">
                  <a:moveTo>
                    <a:pt x="17346"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p:nvPr/>
          </p:nvSpPr>
          <p:spPr>
            <a:xfrm>
              <a:off x="8919673" y="1832396"/>
              <a:ext cx="101923" cy="29"/>
            </a:xfrm>
            <a:custGeom>
              <a:rect b="b" l="l" r="r" t="t"/>
              <a:pathLst>
                <a:path extrusionOk="0" fill="none" h="1" w="3504">
                  <a:moveTo>
                    <a:pt x="3503"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2"/>
            <p:cNvSpPr/>
            <p:nvPr/>
          </p:nvSpPr>
          <p:spPr>
            <a:xfrm>
              <a:off x="8737271" y="1832396"/>
              <a:ext cx="101894" cy="29"/>
            </a:xfrm>
            <a:custGeom>
              <a:rect b="b" l="l" r="r" t="t"/>
              <a:pathLst>
                <a:path extrusionOk="0" fill="none" h="1" w="3503">
                  <a:moveTo>
                    <a:pt x="3503"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a:off x="8555829" y="1832396"/>
              <a:ext cx="100934" cy="29"/>
            </a:xfrm>
            <a:custGeom>
              <a:rect b="b" l="l" r="r" t="t"/>
              <a:pathLst>
                <a:path extrusionOk="0" fill="none" h="1" w="3470">
                  <a:moveTo>
                    <a:pt x="3470"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8373428" y="1832396"/>
              <a:ext cx="100934" cy="29"/>
            </a:xfrm>
            <a:custGeom>
              <a:rect b="b" l="l" r="r" t="t"/>
              <a:pathLst>
                <a:path extrusionOk="0" fill="none" h="1" w="3470">
                  <a:moveTo>
                    <a:pt x="3470"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8373428" y="1923582"/>
              <a:ext cx="1570900" cy="29"/>
            </a:xfrm>
            <a:custGeom>
              <a:rect b="b" l="l" r="r" t="t"/>
              <a:pathLst>
                <a:path extrusionOk="0" fill="none" h="1" w="54006">
                  <a:moveTo>
                    <a:pt x="54006" y="1"/>
                  </a:moveTo>
                  <a:lnTo>
                    <a:pt x="0"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8219152" y="1832396"/>
              <a:ext cx="36912" cy="29"/>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8219152" y="1923582"/>
              <a:ext cx="36912" cy="29"/>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8219152" y="2014798"/>
              <a:ext cx="36912" cy="29"/>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8219152" y="2105984"/>
              <a:ext cx="36912" cy="29"/>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10039331" y="1923582"/>
              <a:ext cx="216411" cy="29"/>
            </a:xfrm>
            <a:custGeom>
              <a:rect b="b" l="l" r="r" t="t"/>
              <a:pathLst>
                <a:path extrusionOk="0" fill="none" h="1" w="7440">
                  <a:moveTo>
                    <a:pt x="1" y="1"/>
                  </a:moveTo>
                  <a:lnTo>
                    <a:pt x="7439"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8369559" y="2014798"/>
              <a:ext cx="434713" cy="29"/>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8369559" y="2107933"/>
              <a:ext cx="434713" cy="29"/>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8369559" y="2202057"/>
              <a:ext cx="434713" cy="29"/>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8369559" y="2295192"/>
              <a:ext cx="434713" cy="29"/>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9090440" y="2295192"/>
              <a:ext cx="884929" cy="29"/>
            </a:xfrm>
            <a:custGeom>
              <a:rect b="b" l="l" r="r" t="t"/>
              <a:pathLst>
                <a:path extrusionOk="0" fill="none" h="1" w="30423">
                  <a:moveTo>
                    <a:pt x="0" y="1"/>
                  </a:moveTo>
                  <a:lnTo>
                    <a:pt x="30422"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9615336" y="2202057"/>
              <a:ext cx="360016" cy="29"/>
            </a:xfrm>
            <a:custGeom>
              <a:rect b="b" l="l" r="r" t="t"/>
              <a:pathLst>
                <a:path extrusionOk="0" fill="none" h="1" w="12377">
                  <a:moveTo>
                    <a:pt x="1" y="0"/>
                  </a:moveTo>
                  <a:lnTo>
                    <a:pt x="12376" y="0"/>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9832671" y="2105984"/>
              <a:ext cx="142674" cy="29"/>
            </a:xfrm>
            <a:custGeom>
              <a:rect b="b" l="l" r="r" t="t"/>
              <a:pathLst>
                <a:path extrusionOk="0" fill="none" h="1" w="4905">
                  <a:moveTo>
                    <a:pt x="1" y="1"/>
                  </a:moveTo>
                  <a:lnTo>
                    <a:pt x="4904"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22"/>
          <p:cNvGrpSpPr/>
          <p:nvPr/>
        </p:nvGrpSpPr>
        <p:grpSpPr>
          <a:xfrm flipH="1">
            <a:off x="7058589" y="1071875"/>
            <a:ext cx="2085403" cy="2999739"/>
            <a:chOff x="7435625" y="1209875"/>
            <a:chExt cx="1470250" cy="2114875"/>
          </a:xfrm>
        </p:grpSpPr>
        <p:sp>
          <p:nvSpPr>
            <p:cNvPr id="383" name="Google Shape;383;p22"/>
            <p:cNvSpPr/>
            <p:nvPr/>
          </p:nvSpPr>
          <p:spPr>
            <a:xfrm>
              <a:off x="7658275" y="3273025"/>
              <a:ext cx="120950" cy="12550"/>
            </a:xfrm>
            <a:custGeom>
              <a:rect b="b" l="l" r="r" t="t"/>
              <a:pathLst>
                <a:path extrusionOk="0" h="502" w="4838">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2"/>
            <p:cNvSpPr/>
            <p:nvPr/>
          </p:nvSpPr>
          <p:spPr>
            <a:xfrm>
              <a:off x="7494000" y="3273025"/>
              <a:ext cx="120950" cy="12550"/>
            </a:xfrm>
            <a:custGeom>
              <a:rect b="b" l="l" r="r" t="t"/>
              <a:pathLst>
                <a:path extrusionOk="0" h="502" w="4838">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2"/>
            <p:cNvSpPr/>
            <p:nvPr/>
          </p:nvSpPr>
          <p:spPr>
            <a:xfrm>
              <a:off x="7821725" y="3273025"/>
              <a:ext cx="120950" cy="12550"/>
            </a:xfrm>
            <a:custGeom>
              <a:rect b="b" l="l" r="r" t="t"/>
              <a:pathLst>
                <a:path extrusionOk="0" h="502" w="4838">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2"/>
            <p:cNvSpPr/>
            <p:nvPr/>
          </p:nvSpPr>
          <p:spPr>
            <a:xfrm>
              <a:off x="7970175" y="3087075"/>
              <a:ext cx="106775" cy="109250"/>
            </a:xfrm>
            <a:custGeom>
              <a:rect b="b" l="l" r="r" t="t"/>
              <a:pathLst>
                <a:path extrusionOk="0" h="4370" w="4271">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7970175" y="3087075"/>
              <a:ext cx="106775" cy="106750"/>
            </a:xfrm>
            <a:custGeom>
              <a:rect b="b" l="l" r="r" t="t"/>
              <a:pathLst>
                <a:path extrusionOk="0" h="4270" w="4271">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7980175" y="3096250"/>
              <a:ext cx="87600" cy="88400"/>
            </a:xfrm>
            <a:custGeom>
              <a:rect b="b" l="l" r="r" t="t"/>
              <a:pathLst>
                <a:path extrusionOk="0" h="3536" w="3504">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a:off x="7980175" y="3139600"/>
              <a:ext cx="87600" cy="45050"/>
            </a:xfrm>
            <a:custGeom>
              <a:rect b="b" l="l" r="r" t="t"/>
              <a:pathLst>
                <a:path extrusionOk="0" h="1802" w="3504">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a:off x="7631600" y="2647575"/>
              <a:ext cx="102600" cy="30900"/>
            </a:xfrm>
            <a:custGeom>
              <a:rect b="b" l="l" r="r" t="t"/>
              <a:pathLst>
                <a:path extrusionOk="0" h="1236" w="4104">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a:off x="7753350" y="2647575"/>
              <a:ext cx="102600" cy="30900"/>
            </a:xfrm>
            <a:custGeom>
              <a:rect b="b" l="l" r="r" t="t"/>
              <a:pathLst>
                <a:path extrusionOk="0" h="1236" w="4104">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7478150" y="2827700"/>
              <a:ext cx="664675" cy="30900"/>
            </a:xfrm>
            <a:custGeom>
              <a:rect b="b" l="l" r="r" t="t"/>
              <a:pathLst>
                <a:path extrusionOk="0" h="1236" w="26587">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7977675" y="2891100"/>
              <a:ext cx="130125" cy="31700"/>
            </a:xfrm>
            <a:custGeom>
              <a:rect b="b" l="l" r="r" t="t"/>
              <a:pathLst>
                <a:path extrusionOk="0" h="1268" w="5205">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7840925" y="2891100"/>
              <a:ext cx="117600" cy="31700"/>
            </a:xfrm>
            <a:custGeom>
              <a:rect b="b" l="l" r="r" t="t"/>
              <a:pathLst>
                <a:path extrusionOk="0" h="1268" w="4704">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a:off x="7735850" y="2445775"/>
              <a:ext cx="619625" cy="520400"/>
            </a:xfrm>
            <a:custGeom>
              <a:rect b="b" l="l" r="r" t="t"/>
              <a:pathLst>
                <a:path extrusionOk="0" h="20816" w="24785">
                  <a:moveTo>
                    <a:pt x="20815" y="0"/>
                  </a:moveTo>
                  <a:lnTo>
                    <a:pt x="0" y="20815"/>
                  </a:lnTo>
                  <a:lnTo>
                    <a:pt x="4303" y="20815"/>
                  </a:lnTo>
                  <a:lnTo>
                    <a:pt x="24584" y="534"/>
                  </a:lnTo>
                  <a:lnTo>
                    <a:pt x="24784" y="0"/>
                  </a:lnTo>
                  <a:close/>
                </a:path>
              </a:pathLst>
            </a:custGeom>
            <a:solidFill>
              <a:srgbClr val="E1F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a:off x="7435625" y="1671050"/>
              <a:ext cx="1062450" cy="1653700"/>
            </a:xfrm>
            <a:custGeom>
              <a:rect b="b" l="l" r="r" t="t"/>
              <a:pathLst>
                <a:path extrusionOk="0" h="66148" w="42498">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a:off x="7435625" y="1671050"/>
              <a:ext cx="1062450" cy="150125"/>
            </a:xfrm>
            <a:custGeom>
              <a:rect b="b" l="l" r="r" t="t"/>
              <a:pathLst>
                <a:path extrusionOk="0" h="6005" w="42498">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a:off x="7493175" y="1866200"/>
              <a:ext cx="949850" cy="1409350"/>
            </a:xfrm>
            <a:custGeom>
              <a:rect b="b" l="l" r="r" t="t"/>
              <a:pathLst>
                <a:path extrusionOk="0" h="56374" w="37994">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a:off x="7725000" y="1721075"/>
              <a:ext cx="50900" cy="25900"/>
            </a:xfrm>
            <a:custGeom>
              <a:rect b="b" l="l" r="r" t="t"/>
              <a:pathLst>
                <a:path extrusionOk="0" h="1036" w="2036">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a:off x="7539025" y="2031300"/>
              <a:ext cx="674675" cy="15875"/>
            </a:xfrm>
            <a:custGeom>
              <a:rect b="b" l="l" r="r" t="t"/>
              <a:pathLst>
                <a:path extrusionOk="0" h="635" w="26987">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8255375" y="2031300"/>
              <a:ext cx="65075" cy="15875"/>
            </a:xfrm>
            <a:custGeom>
              <a:rect b="b" l="l" r="r" t="t"/>
              <a:pathLst>
                <a:path extrusionOk="0" h="635" w="2603">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2"/>
            <p:cNvSpPr/>
            <p:nvPr/>
          </p:nvSpPr>
          <p:spPr>
            <a:xfrm>
              <a:off x="8345450" y="2031300"/>
              <a:ext cx="52550" cy="15875"/>
            </a:xfrm>
            <a:custGeom>
              <a:rect b="b" l="l" r="r" t="t"/>
              <a:pathLst>
                <a:path extrusionOk="0" h="635" w="2102">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2"/>
            <p:cNvSpPr/>
            <p:nvPr/>
          </p:nvSpPr>
          <p:spPr>
            <a:xfrm>
              <a:off x="7539025" y="2105525"/>
              <a:ext cx="386150" cy="15875"/>
            </a:xfrm>
            <a:custGeom>
              <a:rect b="b" l="l" r="r" t="t"/>
              <a:pathLst>
                <a:path extrusionOk="0" h="635" w="15446">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
            <p:cNvSpPr/>
            <p:nvPr/>
          </p:nvSpPr>
          <p:spPr>
            <a:xfrm>
              <a:off x="7931800" y="2105525"/>
              <a:ext cx="121800" cy="15875"/>
            </a:xfrm>
            <a:custGeom>
              <a:rect b="b" l="l" r="r" t="t"/>
              <a:pathLst>
                <a:path extrusionOk="0" h="635" w="4872">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a:off x="7971850" y="2148050"/>
              <a:ext cx="81750" cy="16700"/>
            </a:xfrm>
            <a:custGeom>
              <a:rect b="b" l="l" r="r" t="t"/>
              <a:pathLst>
                <a:path extrusionOk="0" h="668" w="327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a:off x="7931800" y="2148050"/>
              <a:ext cx="24225" cy="16700"/>
            </a:xfrm>
            <a:custGeom>
              <a:rect b="b" l="l" r="r" t="t"/>
              <a:pathLst>
                <a:path extrusionOk="0" h="668" w="969">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a:off x="7835900" y="2148050"/>
              <a:ext cx="73425" cy="16700"/>
            </a:xfrm>
            <a:custGeom>
              <a:rect b="b" l="l" r="r" t="t"/>
              <a:pathLst>
                <a:path extrusionOk="0" h="668" w="2937">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a:off x="7731675" y="2148050"/>
              <a:ext cx="74250" cy="16700"/>
            </a:xfrm>
            <a:custGeom>
              <a:rect b="b" l="l" r="r" t="t"/>
              <a:pathLst>
                <a:path extrusionOk="0" h="668" w="297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
            <p:cNvSpPr/>
            <p:nvPr/>
          </p:nvSpPr>
          <p:spPr>
            <a:xfrm>
              <a:off x="7627425" y="2148050"/>
              <a:ext cx="74250" cy="16700"/>
            </a:xfrm>
            <a:custGeom>
              <a:rect b="b" l="l" r="r" t="t"/>
              <a:pathLst>
                <a:path extrusionOk="0" h="668" w="297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2"/>
            <p:cNvSpPr/>
            <p:nvPr/>
          </p:nvSpPr>
          <p:spPr>
            <a:xfrm>
              <a:off x="7627425" y="2200600"/>
              <a:ext cx="626300" cy="15875"/>
            </a:xfrm>
            <a:custGeom>
              <a:rect b="b" l="l" r="r" t="t"/>
              <a:pathLst>
                <a:path extrusionOk="0" h="635" w="25052">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2"/>
            <p:cNvSpPr/>
            <p:nvPr/>
          </p:nvSpPr>
          <p:spPr>
            <a:xfrm>
              <a:off x="7539025" y="2148050"/>
              <a:ext cx="37550" cy="16700"/>
            </a:xfrm>
            <a:custGeom>
              <a:rect b="b" l="l" r="r" t="t"/>
              <a:pathLst>
                <a:path extrusionOk="0" h="668" w="1502">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2"/>
            <p:cNvSpPr/>
            <p:nvPr/>
          </p:nvSpPr>
          <p:spPr>
            <a:xfrm>
              <a:off x="7539025" y="2200600"/>
              <a:ext cx="37550" cy="15875"/>
            </a:xfrm>
            <a:custGeom>
              <a:rect b="b" l="l" r="r" t="t"/>
              <a:pathLst>
                <a:path extrusionOk="0" h="635" w="1502">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2"/>
            <p:cNvSpPr/>
            <p:nvPr/>
          </p:nvSpPr>
          <p:spPr>
            <a:xfrm>
              <a:off x="7539025" y="2252300"/>
              <a:ext cx="37550" cy="16700"/>
            </a:xfrm>
            <a:custGeom>
              <a:rect b="b" l="l" r="r" t="t"/>
              <a:pathLst>
                <a:path extrusionOk="0" h="668" w="1502">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2"/>
            <p:cNvSpPr/>
            <p:nvPr/>
          </p:nvSpPr>
          <p:spPr>
            <a:xfrm>
              <a:off x="7539025" y="2304850"/>
              <a:ext cx="37550" cy="15850"/>
            </a:xfrm>
            <a:custGeom>
              <a:rect b="b" l="l" r="r" t="t"/>
              <a:pathLst>
                <a:path extrusionOk="0" h="634" w="1502">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2"/>
            <p:cNvSpPr/>
            <p:nvPr/>
          </p:nvSpPr>
          <p:spPr>
            <a:xfrm>
              <a:off x="8292075" y="2200600"/>
              <a:ext cx="91750" cy="15875"/>
            </a:xfrm>
            <a:custGeom>
              <a:rect b="b" l="l" r="r" t="t"/>
              <a:pathLst>
                <a:path extrusionOk="0" h="635" w="367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2"/>
            <p:cNvSpPr/>
            <p:nvPr/>
          </p:nvSpPr>
          <p:spPr>
            <a:xfrm>
              <a:off x="7624925" y="2252300"/>
              <a:ext cx="264375" cy="16700"/>
            </a:xfrm>
            <a:custGeom>
              <a:rect b="b" l="l" r="r" t="t"/>
              <a:pathLst>
                <a:path extrusionOk="0" h="668" w="10575">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2"/>
            <p:cNvSpPr/>
            <p:nvPr/>
          </p:nvSpPr>
          <p:spPr>
            <a:xfrm>
              <a:off x="7971850" y="2412425"/>
              <a:ext cx="299400" cy="16700"/>
            </a:xfrm>
            <a:custGeom>
              <a:rect b="b" l="l" r="r" t="t"/>
              <a:pathLst>
                <a:path extrusionOk="0" h="668" w="11976">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2"/>
            <p:cNvSpPr/>
            <p:nvPr/>
          </p:nvSpPr>
          <p:spPr>
            <a:xfrm>
              <a:off x="8049400" y="2359050"/>
              <a:ext cx="221850" cy="16700"/>
            </a:xfrm>
            <a:custGeom>
              <a:rect b="b" l="l" r="r" t="t"/>
              <a:pathLst>
                <a:path extrusionOk="0" h="668" w="8874">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2"/>
            <p:cNvSpPr/>
            <p:nvPr/>
          </p:nvSpPr>
          <p:spPr>
            <a:xfrm>
              <a:off x="8173650" y="2304850"/>
              <a:ext cx="97600" cy="15850"/>
            </a:xfrm>
            <a:custGeom>
              <a:rect b="b" l="l" r="r" t="t"/>
              <a:pathLst>
                <a:path extrusionOk="0" h="634" w="3904">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2"/>
            <p:cNvSpPr/>
            <p:nvPr/>
          </p:nvSpPr>
          <p:spPr>
            <a:xfrm>
              <a:off x="7539025" y="1958750"/>
              <a:ext cx="312750" cy="15875"/>
            </a:xfrm>
            <a:custGeom>
              <a:rect b="b" l="l" r="r" t="t"/>
              <a:pathLst>
                <a:path extrusionOk="0" h="635" w="1251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2"/>
            <p:cNvSpPr/>
            <p:nvPr/>
          </p:nvSpPr>
          <p:spPr>
            <a:xfrm>
              <a:off x="7539025" y="2539175"/>
              <a:ext cx="505400" cy="16700"/>
            </a:xfrm>
            <a:custGeom>
              <a:rect b="b" l="l" r="r" t="t"/>
              <a:pathLst>
                <a:path extrusionOk="0" h="668" w="20216">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2"/>
            <p:cNvSpPr/>
            <p:nvPr/>
          </p:nvSpPr>
          <p:spPr>
            <a:xfrm>
              <a:off x="7539025" y="2603375"/>
              <a:ext cx="505400" cy="16725"/>
            </a:xfrm>
            <a:custGeom>
              <a:rect b="b" l="l" r="r" t="t"/>
              <a:pathLst>
                <a:path extrusionOk="0" h="669" w="20216">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2"/>
            <p:cNvSpPr/>
            <p:nvPr/>
          </p:nvSpPr>
          <p:spPr>
            <a:xfrm>
              <a:off x="7539025" y="2667600"/>
              <a:ext cx="504550" cy="16700"/>
            </a:xfrm>
            <a:custGeom>
              <a:rect b="b" l="l" r="r" t="t"/>
              <a:pathLst>
                <a:path extrusionOk="0" h="668" w="20182">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2"/>
            <p:cNvSpPr/>
            <p:nvPr/>
          </p:nvSpPr>
          <p:spPr>
            <a:xfrm>
              <a:off x="7539025" y="3051200"/>
              <a:ext cx="504550" cy="15875"/>
            </a:xfrm>
            <a:custGeom>
              <a:rect b="b" l="l" r="r" t="t"/>
              <a:pathLst>
                <a:path extrusionOk="0" h="635" w="20182">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
            <p:cNvSpPr/>
            <p:nvPr/>
          </p:nvSpPr>
          <p:spPr>
            <a:xfrm>
              <a:off x="7998525" y="2464950"/>
              <a:ext cx="150125" cy="15875"/>
            </a:xfrm>
            <a:custGeom>
              <a:rect b="b" l="l" r="r" t="t"/>
              <a:pathLst>
                <a:path extrusionOk="0" h="635" w="6005">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2"/>
            <p:cNvSpPr/>
            <p:nvPr/>
          </p:nvSpPr>
          <p:spPr>
            <a:xfrm>
              <a:off x="8197825" y="2464950"/>
              <a:ext cx="200175" cy="15875"/>
            </a:xfrm>
            <a:custGeom>
              <a:rect b="b" l="l" r="r" t="t"/>
              <a:pathLst>
                <a:path extrusionOk="0" h="635" w="8007">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2"/>
            <p:cNvSpPr/>
            <p:nvPr/>
          </p:nvSpPr>
          <p:spPr>
            <a:xfrm>
              <a:off x="8197825" y="2539175"/>
              <a:ext cx="200175" cy="16700"/>
            </a:xfrm>
            <a:custGeom>
              <a:rect b="b" l="l" r="r" t="t"/>
              <a:pathLst>
                <a:path extrusionOk="0" h="668" w="8007">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7539025" y="3148775"/>
              <a:ext cx="76750" cy="15875"/>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7539025" y="3197150"/>
              <a:ext cx="76750" cy="16700"/>
            </a:xfrm>
            <a:custGeom>
              <a:rect b="b" l="l" r="r" t="t"/>
              <a:pathLst>
                <a:path extrusionOk="0" h="668" w="307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a:off x="7635775" y="3197150"/>
              <a:ext cx="469525" cy="16700"/>
            </a:xfrm>
            <a:custGeom>
              <a:rect b="b" l="l" r="r" t="t"/>
              <a:pathLst>
                <a:path extrusionOk="0" h="668" w="18781">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p:nvPr/>
          </p:nvSpPr>
          <p:spPr>
            <a:xfrm>
              <a:off x="7657450" y="3148775"/>
              <a:ext cx="75900" cy="15875"/>
            </a:xfrm>
            <a:custGeom>
              <a:rect b="b" l="l" r="r" t="t"/>
              <a:pathLst>
                <a:path extrusionOk="0" h="635" w="3036">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2"/>
            <p:cNvSpPr/>
            <p:nvPr/>
          </p:nvSpPr>
          <p:spPr>
            <a:xfrm>
              <a:off x="7775025" y="3148775"/>
              <a:ext cx="76750" cy="15875"/>
            </a:xfrm>
            <a:custGeom>
              <a:rect b="b" l="l" r="r" t="t"/>
              <a:pathLst>
                <a:path extrusionOk="0" h="635" w="307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7893450" y="3148775"/>
              <a:ext cx="75925" cy="15875"/>
            </a:xfrm>
            <a:custGeom>
              <a:rect b="b" l="l" r="r" t="t"/>
              <a:pathLst>
                <a:path extrusionOk="0" h="635" w="3037">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8011875" y="3148775"/>
              <a:ext cx="75900" cy="15875"/>
            </a:xfrm>
            <a:custGeom>
              <a:rect b="b" l="l" r="r" t="t"/>
              <a:pathLst>
                <a:path extrusionOk="0" h="635" w="3036">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8129450" y="3148775"/>
              <a:ext cx="76750" cy="15875"/>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8247875" y="3148775"/>
              <a:ext cx="51725" cy="15875"/>
            </a:xfrm>
            <a:custGeom>
              <a:rect b="b" l="l" r="r" t="t"/>
              <a:pathLst>
                <a:path extrusionOk="0" h="635" w="2069">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8089425" y="1209875"/>
              <a:ext cx="816450" cy="748075"/>
            </a:xfrm>
            <a:custGeom>
              <a:rect b="b" l="l" r="r" t="t"/>
              <a:pathLst>
                <a:path extrusionOk="0" h="29923" w="32658">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8134450" y="1359150"/>
              <a:ext cx="729725" cy="561275"/>
            </a:xfrm>
            <a:custGeom>
              <a:rect b="b" l="l" r="r" t="t"/>
              <a:pathLst>
                <a:path extrusionOk="0" h="22451" w="29189">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8169475" y="1485925"/>
              <a:ext cx="518725" cy="12525"/>
            </a:xfrm>
            <a:custGeom>
              <a:rect b="b" l="l" r="r" t="t"/>
              <a:pathLst>
                <a:path extrusionOk="0" h="501" w="20749">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8719875" y="1485925"/>
              <a:ext cx="50050" cy="12525"/>
            </a:xfrm>
            <a:custGeom>
              <a:rect b="b" l="l" r="r" t="t"/>
              <a:pathLst>
                <a:path extrusionOk="0" h="501" w="2002">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8169475" y="1543450"/>
              <a:ext cx="296900" cy="12550"/>
            </a:xfrm>
            <a:custGeom>
              <a:rect b="b" l="l" r="r" t="t"/>
              <a:pathLst>
                <a:path extrusionOk="0" h="502" w="11876">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8470525" y="1543450"/>
              <a:ext cx="94275" cy="12550"/>
            </a:xfrm>
            <a:custGeom>
              <a:rect b="b" l="l" r="r" t="t"/>
              <a:pathLst>
                <a:path extrusionOk="0" h="502" w="3771">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8502225" y="1576825"/>
              <a:ext cx="62575" cy="11700"/>
            </a:xfrm>
            <a:custGeom>
              <a:rect b="b" l="l" r="r" t="t"/>
              <a:pathLst>
                <a:path extrusionOk="0" h="468" w="2503">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8471375" y="1576825"/>
              <a:ext cx="18350" cy="11700"/>
            </a:xfrm>
            <a:custGeom>
              <a:rect b="b" l="l" r="r" t="t"/>
              <a:pathLst>
                <a:path extrusionOk="0" h="468" w="734">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8397150" y="1576825"/>
              <a:ext cx="56725" cy="11700"/>
            </a:xfrm>
            <a:custGeom>
              <a:rect b="b" l="l" r="r" t="t"/>
              <a:pathLst>
                <a:path extrusionOk="0" h="468" w="2269">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8317075" y="1576825"/>
              <a:ext cx="56750" cy="11700"/>
            </a:xfrm>
            <a:custGeom>
              <a:rect b="b" l="l" r="r" t="t"/>
              <a:pathLst>
                <a:path extrusionOk="0" h="468" w="227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8237025" y="1576825"/>
              <a:ext cx="56725" cy="11700"/>
            </a:xfrm>
            <a:custGeom>
              <a:rect b="b" l="l" r="r" t="t"/>
              <a:pathLst>
                <a:path extrusionOk="0" h="468" w="2269">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8237025" y="1616850"/>
              <a:ext cx="481200" cy="11700"/>
            </a:xfrm>
            <a:custGeom>
              <a:rect b="b" l="l" r="r" t="t"/>
              <a:pathLst>
                <a:path extrusionOk="0" h="468" w="19248">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8169475" y="1576825"/>
              <a:ext cx="28375" cy="11700"/>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8169475" y="1616850"/>
              <a:ext cx="28375" cy="11700"/>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8169475" y="1656875"/>
              <a:ext cx="28375" cy="11700"/>
            </a:xfrm>
            <a:custGeom>
              <a:rect b="b" l="l" r="r" t="t"/>
              <a:pathLst>
                <a:path extrusionOk="0" h="468" w="1135">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8747400" y="1616850"/>
              <a:ext cx="70900" cy="11700"/>
            </a:xfrm>
            <a:custGeom>
              <a:rect b="b" l="l" r="r" t="t"/>
              <a:pathLst>
                <a:path extrusionOk="0" h="468" w="2836">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p:nvPr/>
          </p:nvSpPr>
          <p:spPr>
            <a:xfrm>
              <a:off x="8235350" y="1656875"/>
              <a:ext cx="203525" cy="11700"/>
            </a:xfrm>
            <a:custGeom>
              <a:rect b="b" l="l" r="r" t="t"/>
              <a:pathLst>
                <a:path extrusionOk="0" h="468" w="8141">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8502225" y="1708575"/>
              <a:ext cx="229350" cy="12525"/>
            </a:xfrm>
            <a:custGeom>
              <a:rect b="b" l="l" r="r" t="t"/>
              <a:pathLst>
                <a:path extrusionOk="0" h="501" w="9174">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8656500" y="1681050"/>
              <a:ext cx="75075" cy="12550"/>
            </a:xfrm>
            <a:custGeom>
              <a:rect b="b" l="l" r="r" t="t"/>
              <a:pathLst>
                <a:path extrusionOk="0" h="502" w="3003">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8169475" y="1430875"/>
              <a:ext cx="240200" cy="12550"/>
            </a:xfrm>
            <a:custGeom>
              <a:rect b="b" l="l" r="r" t="t"/>
              <a:pathLst>
                <a:path extrusionOk="0" h="502" w="9608">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p:nvPr/>
          </p:nvSpPr>
          <p:spPr>
            <a:xfrm>
              <a:off x="8169475" y="1821150"/>
              <a:ext cx="387800" cy="11700"/>
            </a:xfrm>
            <a:custGeom>
              <a:rect b="b" l="l" r="r" t="t"/>
              <a:pathLst>
                <a:path extrusionOk="0" h="468" w="15512">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8522225" y="1749450"/>
              <a:ext cx="115125" cy="11700"/>
            </a:xfrm>
            <a:custGeom>
              <a:rect b="b" l="l" r="r" t="t"/>
              <a:pathLst>
                <a:path extrusionOk="0" h="468" w="4605">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8675675" y="1749450"/>
              <a:ext cx="153475" cy="11700"/>
            </a:xfrm>
            <a:custGeom>
              <a:rect b="b" l="l" r="r" t="t"/>
              <a:pathLst>
                <a:path extrusionOk="0" h="468" w="6139">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8675675" y="1806150"/>
              <a:ext cx="153475" cy="12525"/>
            </a:xfrm>
            <a:custGeom>
              <a:rect b="b" l="l" r="r" t="t"/>
              <a:pathLst>
                <a:path extrusionOk="0" h="501" w="6139">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8169475" y="1860350"/>
              <a:ext cx="58400" cy="12525"/>
            </a:xfrm>
            <a:custGeom>
              <a:rect b="b" l="l" r="r" t="t"/>
              <a:pathLst>
                <a:path extrusionOk="0" h="501" w="2336">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8242875" y="1860350"/>
              <a:ext cx="361100" cy="12525"/>
            </a:xfrm>
            <a:custGeom>
              <a:rect b="b" l="l" r="r" t="t"/>
              <a:pathLst>
                <a:path extrusionOk="0" h="501" w="14444">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22"/>
          <p:cNvSpPr txBox="1"/>
          <p:nvPr>
            <p:ph type="ctrTitle"/>
          </p:nvPr>
        </p:nvSpPr>
        <p:spPr>
          <a:xfrm>
            <a:off x="1887750" y="611725"/>
            <a:ext cx="5368500" cy="8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64" name="Google Shape;464;p22"/>
          <p:cNvSpPr txBox="1"/>
          <p:nvPr>
            <p:ph idx="1" type="subTitle"/>
          </p:nvPr>
        </p:nvSpPr>
        <p:spPr>
          <a:xfrm>
            <a:off x="3044675" y="2305050"/>
            <a:ext cx="3054900" cy="101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5" name="Google Shape;465;p22"/>
          <p:cNvSpPr txBox="1"/>
          <p:nvPr/>
        </p:nvSpPr>
        <p:spPr>
          <a:xfrm>
            <a:off x="2228550" y="4151400"/>
            <a:ext cx="4686900" cy="41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accent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a:t>
            </a:r>
            <a:r>
              <a:rPr lang="en" sz="1200">
                <a:solidFill>
                  <a:schemeClr val="accent1"/>
                </a:solidFill>
                <a:latin typeface="Roboto"/>
                <a:ea typeface="Roboto"/>
                <a:cs typeface="Roboto"/>
                <a:sym typeface="Roboto"/>
              </a:rPr>
              <a:t> </a:t>
            </a:r>
            <a:r>
              <a:rPr b="1" lang="en" sz="1200">
                <a:solidFill>
                  <a:schemeClr val="accent1"/>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dk1"/>
                </a:solidFill>
                <a:latin typeface="Roboto"/>
                <a:ea typeface="Roboto"/>
                <a:cs typeface="Roboto"/>
                <a:sym typeface="Roboto"/>
              </a:rPr>
              <a:t>, including icons by </a:t>
            </a:r>
            <a:r>
              <a:rPr b="1" lang="en" sz="1200">
                <a:solidFill>
                  <a:schemeClr val="accent1"/>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dk1"/>
                </a:solidFill>
                <a:latin typeface="Roboto"/>
                <a:ea typeface="Roboto"/>
                <a:cs typeface="Roboto"/>
                <a:sym typeface="Roboto"/>
              </a:rPr>
              <a:t>, infographics &amp; images by </a:t>
            </a:r>
            <a:r>
              <a:rPr b="1" lang="en" sz="1200">
                <a:solidFill>
                  <a:schemeClr val="accent1"/>
                </a:solidFill>
                <a:uFill>
                  <a:noFill/>
                </a:uFill>
                <a:latin typeface="Roboto"/>
                <a:ea typeface="Roboto"/>
                <a:cs typeface="Roboto"/>
                <a:sym typeface="Roboto"/>
                <a:hlinkClick r:id="rId4">
                  <a:extLst>
                    <a:ext uri="{A12FA001-AC4F-418D-AE19-62706E023703}">
                      <ahyp:hlinkClr val="tx"/>
                    </a:ext>
                  </a:extLst>
                </a:hlinkClick>
              </a:rPr>
              <a:t>Freepik</a:t>
            </a:r>
            <a:r>
              <a:rPr lang="en" sz="1200">
                <a:solidFill>
                  <a:schemeClr val="accent1"/>
                </a:solidFill>
                <a:latin typeface="Roboto"/>
                <a:ea typeface="Roboto"/>
                <a:cs typeface="Roboto"/>
                <a:sym typeface="Roboto"/>
              </a:rPr>
              <a:t> </a:t>
            </a:r>
            <a:endParaRPr sz="1200">
              <a:solidFill>
                <a:schemeClr val="accent1"/>
              </a:solidFill>
              <a:latin typeface="Roboto"/>
              <a:ea typeface="Roboto"/>
              <a:cs typeface="Roboto"/>
              <a:sym typeface="Robo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466" name="Shape 466"/>
        <p:cNvGrpSpPr/>
        <p:nvPr/>
      </p:nvGrpSpPr>
      <p:grpSpPr>
        <a:xfrm>
          <a:off x="0" y="0"/>
          <a:ext cx="0" cy="0"/>
          <a:chOff x="0" y="0"/>
          <a:chExt cx="0" cy="0"/>
        </a:xfrm>
      </p:grpSpPr>
      <p:grpSp>
        <p:nvGrpSpPr>
          <p:cNvPr id="467" name="Google Shape;467;p23"/>
          <p:cNvGrpSpPr/>
          <p:nvPr/>
        </p:nvGrpSpPr>
        <p:grpSpPr>
          <a:xfrm>
            <a:off x="0" y="4569046"/>
            <a:ext cx="1022509" cy="572747"/>
            <a:chOff x="-77" y="3784091"/>
            <a:chExt cx="2423582" cy="1357541"/>
          </a:xfrm>
        </p:grpSpPr>
        <p:sp>
          <p:nvSpPr>
            <p:cNvPr id="468" name="Google Shape;468;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23"/>
          <p:cNvGrpSpPr/>
          <p:nvPr/>
        </p:nvGrpSpPr>
        <p:grpSpPr>
          <a:xfrm rot="10800000">
            <a:off x="8121500" y="-4"/>
            <a:ext cx="1022509" cy="572747"/>
            <a:chOff x="-77" y="3784091"/>
            <a:chExt cx="2423582" cy="1357541"/>
          </a:xfrm>
        </p:grpSpPr>
        <p:sp>
          <p:nvSpPr>
            <p:cNvPr id="474" name="Google Shape;474;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23"/>
          <p:cNvGrpSpPr/>
          <p:nvPr/>
        </p:nvGrpSpPr>
        <p:grpSpPr>
          <a:xfrm flipH="1">
            <a:off x="8121500" y="4569896"/>
            <a:ext cx="1022509" cy="572747"/>
            <a:chOff x="-77" y="3784091"/>
            <a:chExt cx="2423582" cy="1357541"/>
          </a:xfrm>
        </p:grpSpPr>
        <p:sp>
          <p:nvSpPr>
            <p:cNvPr id="480" name="Google Shape;480;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23"/>
          <p:cNvGrpSpPr/>
          <p:nvPr/>
        </p:nvGrpSpPr>
        <p:grpSpPr>
          <a:xfrm flipH="1" rot="10800000">
            <a:off x="0" y="846"/>
            <a:ext cx="1022509" cy="572747"/>
            <a:chOff x="-77" y="3784091"/>
            <a:chExt cx="2423582" cy="1357541"/>
          </a:xfrm>
        </p:grpSpPr>
        <p:sp>
          <p:nvSpPr>
            <p:cNvPr id="486" name="Google Shape;486;p23"/>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491" name="Shape 491"/>
        <p:cNvGrpSpPr/>
        <p:nvPr/>
      </p:nvGrpSpPr>
      <p:grpSpPr>
        <a:xfrm>
          <a:off x="0" y="0"/>
          <a:ext cx="0" cy="0"/>
          <a:chOff x="0" y="0"/>
          <a:chExt cx="0" cy="0"/>
        </a:xfrm>
      </p:grpSpPr>
      <p:grpSp>
        <p:nvGrpSpPr>
          <p:cNvPr id="492" name="Google Shape;492;p24"/>
          <p:cNvGrpSpPr/>
          <p:nvPr/>
        </p:nvGrpSpPr>
        <p:grpSpPr>
          <a:xfrm flipH="1" rot="5400000">
            <a:off x="-533027" y="3252941"/>
            <a:ext cx="2423582" cy="1357541"/>
            <a:chOff x="-77" y="3784091"/>
            <a:chExt cx="2423582" cy="1357541"/>
          </a:xfrm>
        </p:grpSpPr>
        <p:sp>
          <p:nvSpPr>
            <p:cNvPr id="493" name="Google Shape;493;p2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24"/>
          <p:cNvGrpSpPr/>
          <p:nvPr/>
        </p:nvGrpSpPr>
        <p:grpSpPr>
          <a:xfrm flipH="1" rot="-5400000">
            <a:off x="7253448" y="533016"/>
            <a:ext cx="2423582" cy="1357541"/>
            <a:chOff x="-77" y="3784091"/>
            <a:chExt cx="2423582" cy="1357541"/>
          </a:xfrm>
        </p:grpSpPr>
        <p:sp>
          <p:nvSpPr>
            <p:cNvPr id="499" name="Google Shape;499;p2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07" name="Shape 50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4"/>
          <p:cNvSpPr txBox="1"/>
          <p:nvPr>
            <p:ph idx="1" type="body"/>
          </p:nvPr>
        </p:nvSpPr>
        <p:spPr>
          <a:xfrm>
            <a:off x="720000" y="1104850"/>
            <a:ext cx="7890600" cy="314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ivvic"/>
              <a:buChar char="●"/>
              <a:defRPr sz="1200"/>
            </a:lvl1pPr>
            <a:lvl2pPr indent="-304800" lvl="1" marL="914400">
              <a:spcBef>
                <a:spcPts val="1600"/>
              </a:spcBef>
              <a:spcAft>
                <a:spcPts val="0"/>
              </a:spcAft>
              <a:buSzPts val="1200"/>
              <a:buFont typeface="Roboto Condensed Light"/>
              <a:buChar char="○"/>
              <a:defRPr sz="1200"/>
            </a:lvl2pPr>
            <a:lvl3pPr indent="-304800" lvl="2" marL="1371600">
              <a:spcBef>
                <a:spcPts val="1600"/>
              </a:spcBef>
              <a:spcAft>
                <a:spcPts val="0"/>
              </a:spcAft>
              <a:buSzPts val="1200"/>
              <a:buFont typeface="Roboto Condensed Light"/>
              <a:buChar char="■"/>
              <a:defRPr sz="1200"/>
            </a:lvl3pPr>
            <a:lvl4pPr indent="-304800" lvl="3" marL="1828800">
              <a:spcBef>
                <a:spcPts val="1600"/>
              </a:spcBef>
              <a:spcAft>
                <a:spcPts val="0"/>
              </a:spcAft>
              <a:buSzPts val="1200"/>
              <a:buFont typeface="Roboto Condensed Light"/>
              <a:buChar char="●"/>
              <a:defRPr sz="1200"/>
            </a:lvl4pPr>
            <a:lvl5pPr indent="-304800" lvl="4" marL="2286000">
              <a:spcBef>
                <a:spcPts val="1600"/>
              </a:spcBef>
              <a:spcAft>
                <a:spcPts val="0"/>
              </a:spcAft>
              <a:buSzPts val="1200"/>
              <a:buFont typeface="Roboto Condensed Light"/>
              <a:buChar char="○"/>
              <a:defRPr sz="1200"/>
            </a:lvl5pPr>
            <a:lvl6pPr indent="-304800" lvl="5" marL="2743200">
              <a:spcBef>
                <a:spcPts val="1600"/>
              </a:spcBef>
              <a:spcAft>
                <a:spcPts val="0"/>
              </a:spcAft>
              <a:buSzPts val="1200"/>
              <a:buFont typeface="Roboto Condensed Light"/>
              <a:buChar char="■"/>
              <a:defRPr sz="1200"/>
            </a:lvl6pPr>
            <a:lvl7pPr indent="-304800" lvl="6" marL="3200400">
              <a:spcBef>
                <a:spcPts val="1600"/>
              </a:spcBef>
              <a:spcAft>
                <a:spcPts val="0"/>
              </a:spcAft>
              <a:buSzPts val="1200"/>
              <a:buFont typeface="Roboto Condensed Light"/>
              <a:buChar char="●"/>
              <a:defRPr sz="1200"/>
            </a:lvl7pPr>
            <a:lvl8pPr indent="-304800" lvl="7" marL="3657600">
              <a:spcBef>
                <a:spcPts val="1600"/>
              </a:spcBef>
              <a:spcAft>
                <a:spcPts val="0"/>
              </a:spcAft>
              <a:buSzPts val="1200"/>
              <a:buFont typeface="Roboto Condensed Light"/>
              <a:buChar char="○"/>
              <a:defRPr sz="1200"/>
            </a:lvl8pPr>
            <a:lvl9pPr indent="-304800" lvl="8" marL="4114800">
              <a:spcBef>
                <a:spcPts val="1600"/>
              </a:spcBef>
              <a:spcAft>
                <a:spcPts val="1600"/>
              </a:spcAft>
              <a:buSzPts val="1200"/>
              <a:buFont typeface="Roboto Condensed Light"/>
              <a:buChar char="■"/>
              <a:defRPr sz="1200"/>
            </a:lvl9pPr>
          </a:lstStyle>
          <a:p/>
        </p:txBody>
      </p:sp>
      <p:grpSp>
        <p:nvGrpSpPr>
          <p:cNvPr id="24" name="Google Shape;24;p4"/>
          <p:cNvGrpSpPr/>
          <p:nvPr/>
        </p:nvGrpSpPr>
        <p:grpSpPr>
          <a:xfrm>
            <a:off x="0" y="4569046"/>
            <a:ext cx="1022509" cy="572747"/>
            <a:chOff x="-77" y="3784091"/>
            <a:chExt cx="2423582" cy="1357541"/>
          </a:xfrm>
        </p:grpSpPr>
        <p:sp>
          <p:nvSpPr>
            <p:cNvPr id="25" name="Google Shape;25;p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4"/>
          <p:cNvGrpSpPr/>
          <p:nvPr/>
        </p:nvGrpSpPr>
        <p:grpSpPr>
          <a:xfrm rot="10800000">
            <a:off x="8121500" y="-4"/>
            <a:ext cx="1022509" cy="572747"/>
            <a:chOff x="-77" y="3784091"/>
            <a:chExt cx="2423582" cy="1357541"/>
          </a:xfrm>
        </p:grpSpPr>
        <p:sp>
          <p:nvSpPr>
            <p:cNvPr id="31" name="Google Shape;31;p4"/>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5"/>
          <p:cNvSpPr txBox="1"/>
          <p:nvPr>
            <p:ph type="title"/>
          </p:nvPr>
        </p:nvSpPr>
        <p:spPr>
          <a:xfrm>
            <a:off x="5162060" y="2286734"/>
            <a:ext cx="21453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solidFill>
                  <a:schemeClr val="accent4"/>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5"/>
          <p:cNvSpPr txBox="1"/>
          <p:nvPr>
            <p:ph idx="1" type="body"/>
          </p:nvPr>
        </p:nvSpPr>
        <p:spPr>
          <a:xfrm>
            <a:off x="5162065" y="2821334"/>
            <a:ext cx="2145300" cy="1027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9" name="Google Shape;39;p5"/>
          <p:cNvSpPr txBox="1"/>
          <p:nvPr>
            <p:ph idx="2" type="body"/>
          </p:nvPr>
        </p:nvSpPr>
        <p:spPr>
          <a:xfrm>
            <a:off x="1836640" y="2821334"/>
            <a:ext cx="2145300" cy="1027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5"/>
          <p:cNvSpPr txBox="1"/>
          <p:nvPr>
            <p:ph idx="3" type="title"/>
          </p:nvPr>
        </p:nvSpPr>
        <p:spPr>
          <a:xfrm>
            <a:off x="1836635" y="2286734"/>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5"/>
          <p:cNvSpPr txBox="1"/>
          <p:nvPr>
            <p:ph idx="4"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2" name="Google Shape;42;p5"/>
          <p:cNvGrpSpPr/>
          <p:nvPr/>
        </p:nvGrpSpPr>
        <p:grpSpPr>
          <a:xfrm>
            <a:off x="0" y="4569046"/>
            <a:ext cx="1022509" cy="572747"/>
            <a:chOff x="-77" y="3784091"/>
            <a:chExt cx="2423582" cy="1357541"/>
          </a:xfrm>
        </p:grpSpPr>
        <p:sp>
          <p:nvSpPr>
            <p:cNvPr id="43" name="Google Shape;43;p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5"/>
          <p:cNvGrpSpPr/>
          <p:nvPr/>
        </p:nvGrpSpPr>
        <p:grpSpPr>
          <a:xfrm flipH="1">
            <a:off x="8121500" y="4569046"/>
            <a:ext cx="1022509" cy="572747"/>
            <a:chOff x="-77" y="3784091"/>
            <a:chExt cx="2423582" cy="1357541"/>
          </a:xfrm>
        </p:grpSpPr>
        <p:sp>
          <p:nvSpPr>
            <p:cNvPr id="49" name="Google Shape;49;p5"/>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5"/>
          <p:cNvGrpSpPr/>
          <p:nvPr/>
        </p:nvGrpSpPr>
        <p:grpSpPr>
          <a:xfrm>
            <a:off x="4524300" y="1242225"/>
            <a:ext cx="95400" cy="3116250"/>
            <a:chOff x="4524300" y="1013625"/>
            <a:chExt cx="95400" cy="3116250"/>
          </a:xfrm>
        </p:grpSpPr>
        <p:sp>
          <p:nvSpPr>
            <p:cNvPr id="55" name="Google Shape;55;p5"/>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63" name="Google Shape;63;p6"/>
          <p:cNvGrpSpPr/>
          <p:nvPr/>
        </p:nvGrpSpPr>
        <p:grpSpPr>
          <a:xfrm>
            <a:off x="0" y="4569046"/>
            <a:ext cx="1022509" cy="572747"/>
            <a:chOff x="-77" y="3784091"/>
            <a:chExt cx="2423582" cy="1357541"/>
          </a:xfrm>
        </p:grpSpPr>
        <p:sp>
          <p:nvSpPr>
            <p:cNvPr id="64" name="Google Shape;64;p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6"/>
          <p:cNvGrpSpPr/>
          <p:nvPr/>
        </p:nvGrpSpPr>
        <p:grpSpPr>
          <a:xfrm rot="10800000">
            <a:off x="8121500" y="-4"/>
            <a:ext cx="1022509" cy="572747"/>
            <a:chOff x="-77" y="3784091"/>
            <a:chExt cx="2423582" cy="1357541"/>
          </a:xfrm>
        </p:grpSpPr>
        <p:sp>
          <p:nvSpPr>
            <p:cNvPr id="70" name="Google Shape;70;p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7"/>
          <p:cNvSpPr txBox="1"/>
          <p:nvPr>
            <p:ph type="title"/>
          </p:nvPr>
        </p:nvSpPr>
        <p:spPr>
          <a:xfrm>
            <a:off x="4939700" y="1288261"/>
            <a:ext cx="1905300" cy="9705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7" name="Google Shape;77;p7"/>
          <p:cNvSpPr txBox="1"/>
          <p:nvPr>
            <p:ph idx="1" type="body"/>
          </p:nvPr>
        </p:nvSpPr>
        <p:spPr>
          <a:xfrm>
            <a:off x="4939700" y="2182538"/>
            <a:ext cx="1905300" cy="180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78" name="Google Shape;78;p7"/>
          <p:cNvGrpSpPr/>
          <p:nvPr/>
        </p:nvGrpSpPr>
        <p:grpSpPr>
          <a:xfrm>
            <a:off x="4524300" y="1013625"/>
            <a:ext cx="95400" cy="3116250"/>
            <a:chOff x="4524300" y="1013625"/>
            <a:chExt cx="95400" cy="3116250"/>
          </a:xfrm>
        </p:grpSpPr>
        <p:sp>
          <p:nvSpPr>
            <p:cNvPr id="79" name="Google Shape;79;p7"/>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8"/>
          <p:cNvSpPr txBox="1"/>
          <p:nvPr>
            <p:ph type="title"/>
          </p:nvPr>
        </p:nvSpPr>
        <p:spPr>
          <a:xfrm>
            <a:off x="2235000" y="1340850"/>
            <a:ext cx="4674000" cy="246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87" name="Google Shape;87;p8"/>
          <p:cNvGrpSpPr/>
          <p:nvPr/>
        </p:nvGrpSpPr>
        <p:grpSpPr>
          <a:xfrm>
            <a:off x="-77" y="3784091"/>
            <a:ext cx="2423582" cy="1357541"/>
            <a:chOff x="-77" y="3784091"/>
            <a:chExt cx="2423582" cy="1357541"/>
          </a:xfrm>
        </p:grpSpPr>
        <p:sp>
          <p:nvSpPr>
            <p:cNvPr id="88" name="Google Shape;88;p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8"/>
          <p:cNvGrpSpPr/>
          <p:nvPr/>
        </p:nvGrpSpPr>
        <p:grpSpPr>
          <a:xfrm rot="10800000">
            <a:off x="6720423" y="-9"/>
            <a:ext cx="2423582" cy="1357541"/>
            <a:chOff x="-77" y="3784091"/>
            <a:chExt cx="2423582" cy="1357541"/>
          </a:xfrm>
        </p:grpSpPr>
        <p:sp>
          <p:nvSpPr>
            <p:cNvPr id="94" name="Google Shape;94;p8"/>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 name="Shape 99"/>
        <p:cNvGrpSpPr/>
        <p:nvPr/>
      </p:nvGrpSpPr>
      <p:grpSpPr>
        <a:xfrm>
          <a:off x="0" y="0"/>
          <a:ext cx="0" cy="0"/>
          <a:chOff x="0" y="0"/>
          <a:chExt cx="0" cy="0"/>
        </a:xfrm>
      </p:grpSpPr>
      <p:sp>
        <p:nvSpPr>
          <p:cNvPr id="100" name="Google Shape;100;p9"/>
          <p:cNvSpPr txBox="1"/>
          <p:nvPr>
            <p:ph type="title"/>
          </p:nvPr>
        </p:nvSpPr>
        <p:spPr>
          <a:xfrm>
            <a:off x="1052800" y="1689450"/>
            <a:ext cx="2617200" cy="877500"/>
          </a:xfrm>
          <a:prstGeom prst="rect">
            <a:avLst/>
          </a:prstGeom>
        </p:spPr>
        <p:txBody>
          <a:bodyPr anchorCtr="0" anchor="t" bIns="91425" lIns="91425" spcFirstLastPara="1" rIns="91425" wrap="square" tIns="91425">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1" name="Google Shape;101;p9"/>
          <p:cNvSpPr txBox="1"/>
          <p:nvPr>
            <p:ph idx="1" type="subTitle"/>
          </p:nvPr>
        </p:nvSpPr>
        <p:spPr>
          <a:xfrm>
            <a:off x="1638300" y="2658650"/>
            <a:ext cx="2031600" cy="662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2" name="Google Shape;102;p9"/>
          <p:cNvSpPr txBox="1"/>
          <p:nvPr>
            <p:ph idx="2" type="body"/>
          </p:nvPr>
        </p:nvSpPr>
        <p:spPr>
          <a:xfrm>
            <a:off x="4001475" y="1440000"/>
            <a:ext cx="4422600" cy="2263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103" name="Google Shape;103;p9"/>
          <p:cNvGrpSpPr/>
          <p:nvPr/>
        </p:nvGrpSpPr>
        <p:grpSpPr>
          <a:xfrm>
            <a:off x="720000" y="1013625"/>
            <a:ext cx="95400" cy="3116250"/>
            <a:chOff x="4524300" y="1013625"/>
            <a:chExt cx="95400" cy="3116250"/>
          </a:xfrm>
        </p:grpSpPr>
        <p:sp>
          <p:nvSpPr>
            <p:cNvPr id="104" name="Google Shape;104;p9"/>
            <p:cNvSpPr/>
            <p:nvPr/>
          </p:nvSpPr>
          <p:spPr>
            <a:xfrm>
              <a:off x="4524300" y="1013625"/>
              <a:ext cx="95400" cy="1038300"/>
            </a:xfrm>
            <a:prstGeom prst="rect">
              <a:avLst/>
            </a:prstGeom>
            <a:solidFill>
              <a:srgbClr val="C8AEF8">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4524300" y="1534125"/>
              <a:ext cx="95400" cy="1038300"/>
            </a:xfrm>
            <a:prstGeom prst="rect">
              <a:avLst/>
            </a:prstGeom>
            <a:solidFill>
              <a:srgbClr val="878FFF">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a:off x="4524300" y="2053275"/>
              <a:ext cx="95400" cy="1038300"/>
            </a:xfrm>
            <a:prstGeom prst="rect">
              <a:avLst/>
            </a:prstGeom>
            <a:solidFill>
              <a:srgbClr val="9154F8">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p:nvPr/>
          </p:nvSpPr>
          <p:spPr>
            <a:xfrm>
              <a:off x="4524300" y="2565875"/>
              <a:ext cx="95400" cy="1038300"/>
            </a:xfrm>
            <a:prstGeom prst="rect">
              <a:avLst/>
            </a:prstGeom>
            <a:solidFill>
              <a:srgbClr val="35C2D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a:off x="4524300" y="3091575"/>
              <a:ext cx="95400" cy="1038300"/>
            </a:xfrm>
            <a:prstGeom prst="rect">
              <a:avLst/>
            </a:prstGeom>
            <a:solidFill>
              <a:srgbClr val="CA7BEB">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4524300" y="3610723"/>
              <a:ext cx="95400" cy="519000"/>
            </a:xfrm>
            <a:prstGeom prst="rect">
              <a:avLst/>
            </a:prstGeom>
            <a:solidFill>
              <a:srgbClr val="972CB4">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sp>
        <p:nvSpPr>
          <p:cNvPr id="111" name="Google Shape;111;p10"/>
          <p:cNvSpPr txBox="1"/>
          <p:nvPr>
            <p:ph type="title"/>
          </p:nvPr>
        </p:nvSpPr>
        <p:spPr>
          <a:xfrm>
            <a:off x="1552575" y="531500"/>
            <a:ext cx="4714800" cy="15336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400">
                <a:solidFill>
                  <a:schemeClr val="dk2"/>
                </a:solidFill>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13367C"/>
            </a:gs>
            <a:gs pos="100000">
              <a:schemeClr val="dk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04" name="Shape 504"/>
        <p:cNvGrpSpPr/>
        <p:nvPr/>
      </p:nvGrpSpPr>
      <p:grpSpPr>
        <a:xfrm>
          <a:off x="0" y="0"/>
          <a:ext cx="0" cy="0"/>
          <a:chOff x="0" y="0"/>
          <a:chExt cx="0" cy="0"/>
        </a:xfrm>
      </p:grpSpPr>
      <p:sp>
        <p:nvSpPr>
          <p:cNvPr id="505" name="Google Shape;505;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06" name="Google Shape;506;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raw.githubusercontent.com/pcm-dpc/COVID-19/master/dati-json/dpc-covid19-ita-andament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docs.google.com/spreadsheets/d/10nUD5s7uvmqXzaULb1w1qWI50cCue0nU7EqhJckVbAw/copy" TargetMode="External"/><Relationship Id="rId4" Type="http://schemas.openxmlformats.org/officeDocument/2006/relationships/image" Target="../media/image9.png"/><Relationship Id="rId5"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hyperlink" Target="https://fonts.google.com/specimen/Oswald" TargetMode="External"/></Relationships>
</file>

<file path=ppt/slides/_rels/slide34.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hyperlink" Target="mailto:a.caccese@lumsastud.it" TargetMode="External"/><Relationship Id="rId4" Type="http://schemas.openxmlformats.org/officeDocument/2006/relationships/hyperlink" Target="mailto:d.mariani6@lumsastud.it" TargetMode="External"/><Relationship Id="rId9" Type="http://schemas.openxmlformats.org/officeDocument/2006/relationships/image" Target="../media/image18.png"/><Relationship Id="rId5" Type="http://schemas.openxmlformats.org/officeDocument/2006/relationships/hyperlink" Target="mailto:d.mariani6@lumsastud.it" TargetMode="External"/><Relationship Id="rId6" Type="http://schemas.openxmlformats.org/officeDocument/2006/relationships/hyperlink" Target="mailto:s.desaraca@lumsastud.it" TargetMode="External"/><Relationship Id="rId7" Type="http://schemas.openxmlformats.org/officeDocument/2006/relationships/hyperlink" Target="mailto:v.valentini4@lumsastud.it" TargetMode="External"/><Relationship Id="rId8" Type="http://schemas.openxmlformats.org/officeDocument/2006/relationships/hyperlink" Target="mailto:e.corradi1@lumsastud.i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511" name="Shape 511"/>
        <p:cNvGrpSpPr/>
        <p:nvPr/>
      </p:nvGrpSpPr>
      <p:grpSpPr>
        <a:xfrm>
          <a:off x="0" y="0"/>
          <a:ext cx="0" cy="0"/>
          <a:chOff x="0" y="0"/>
          <a:chExt cx="0" cy="0"/>
        </a:xfrm>
      </p:grpSpPr>
      <p:sp>
        <p:nvSpPr>
          <p:cNvPr id="512" name="Google Shape;512;p27"/>
          <p:cNvSpPr txBox="1"/>
          <p:nvPr>
            <p:ph type="ctrTitle"/>
          </p:nvPr>
        </p:nvSpPr>
        <p:spPr>
          <a:xfrm>
            <a:off x="376200" y="811825"/>
            <a:ext cx="7661400" cy="26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PROGETTO</a:t>
            </a:r>
            <a:endParaRPr sz="4000"/>
          </a:p>
          <a:p>
            <a:pPr indent="0" lvl="0" marL="0" rtl="0" algn="l">
              <a:spcBef>
                <a:spcPts val="0"/>
              </a:spcBef>
              <a:spcAft>
                <a:spcPts val="0"/>
              </a:spcAft>
              <a:buNone/>
            </a:pPr>
            <a:r>
              <a:rPr lang="en" sz="4000"/>
              <a:t>ANALISI DEI DATI SUL</a:t>
            </a:r>
            <a:endParaRPr sz="4000"/>
          </a:p>
          <a:p>
            <a:pPr indent="0" lvl="0" marL="0" rtl="0" algn="l">
              <a:spcBef>
                <a:spcPts val="0"/>
              </a:spcBef>
              <a:spcAft>
                <a:spcPts val="0"/>
              </a:spcAft>
              <a:buNone/>
            </a:pPr>
            <a:r>
              <a:rPr lang="en" sz="4000"/>
              <a:t>C     VID-19 </a:t>
            </a:r>
            <a:endParaRPr sz="3500"/>
          </a:p>
        </p:txBody>
      </p:sp>
      <p:sp>
        <p:nvSpPr>
          <p:cNvPr id="513" name="Google Shape;513;p27"/>
          <p:cNvSpPr txBox="1"/>
          <p:nvPr>
            <p:ph idx="1" type="subTitle"/>
          </p:nvPr>
        </p:nvSpPr>
        <p:spPr>
          <a:xfrm>
            <a:off x="376200" y="4582625"/>
            <a:ext cx="8767800" cy="3804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1300"/>
              <a:t>Stefano de Saraca  |  </a:t>
            </a:r>
            <a:r>
              <a:rPr lang="en" sz="1300"/>
              <a:t>Emanuele Corradi  |  Daniele Mariani  |  </a:t>
            </a:r>
            <a:r>
              <a:rPr lang="en" sz="1300"/>
              <a:t>Aurelio Caccese  |  </a:t>
            </a:r>
            <a:r>
              <a:rPr lang="en" sz="1300"/>
              <a:t>Valerio Valentini</a:t>
            </a:r>
            <a:endParaRPr sz="1300"/>
          </a:p>
        </p:txBody>
      </p:sp>
      <p:sp>
        <p:nvSpPr>
          <p:cNvPr id="514" name="Google Shape;514;p27"/>
          <p:cNvSpPr/>
          <p:nvPr/>
        </p:nvSpPr>
        <p:spPr>
          <a:xfrm>
            <a:off x="5827391" y="2727835"/>
            <a:ext cx="2584558" cy="1618980"/>
          </a:xfrm>
          <a:custGeom>
            <a:rect b="b" l="l" r="r" t="t"/>
            <a:pathLst>
              <a:path extrusionOk="0" h="61746" w="98572">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a:off x="6036442" y="2901883"/>
            <a:ext cx="2166454" cy="938519"/>
          </a:xfrm>
          <a:custGeom>
            <a:rect b="b" l="l" r="r" t="t"/>
            <a:pathLst>
              <a:path extrusionOk="0" h="35794" w="82626">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6804345" y="3515875"/>
            <a:ext cx="125987" cy="13162"/>
          </a:xfrm>
          <a:custGeom>
            <a:rect b="b" l="l" r="r" t="t"/>
            <a:pathLst>
              <a:path extrusionOk="0" h="502" w="4805">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a:off x="6804345" y="3204513"/>
            <a:ext cx="125987" cy="13136"/>
          </a:xfrm>
          <a:custGeom>
            <a:rect b="b" l="l" r="r" t="t"/>
            <a:pathLst>
              <a:path extrusionOk="0" h="501" w="4805">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a:off x="6804345" y="3061064"/>
            <a:ext cx="125987" cy="13162"/>
          </a:xfrm>
          <a:custGeom>
            <a:rect b="b" l="l" r="r" t="t"/>
            <a:pathLst>
              <a:path extrusionOk="0" h="502" w="4805">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6804345" y="3360207"/>
            <a:ext cx="125987" cy="12271"/>
          </a:xfrm>
          <a:custGeom>
            <a:rect b="b" l="l" r="r" t="t"/>
            <a:pathLst>
              <a:path extrusionOk="0" h="468" w="4805">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6288337" y="3360207"/>
            <a:ext cx="126826" cy="13136"/>
          </a:xfrm>
          <a:custGeom>
            <a:rect b="b" l="l" r="r" t="t"/>
            <a:pathLst>
              <a:path extrusionOk="0" h="501" w="4837">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6804345" y="2967485"/>
            <a:ext cx="125987" cy="13162"/>
          </a:xfrm>
          <a:custGeom>
            <a:rect b="b" l="l" r="r" t="t"/>
            <a:pathLst>
              <a:path extrusionOk="0" h="502" w="4805">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6288337" y="3061064"/>
            <a:ext cx="126826" cy="13162"/>
          </a:xfrm>
          <a:custGeom>
            <a:rect b="b" l="l" r="r" t="t"/>
            <a:pathLst>
              <a:path extrusionOk="0" h="502" w="4837">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6116020" y="3204513"/>
            <a:ext cx="299144" cy="13136"/>
          </a:xfrm>
          <a:custGeom>
            <a:rect b="b" l="l" r="r" t="t"/>
            <a:pathLst>
              <a:path extrusionOk="0" h="501" w="11409">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6288337" y="3671568"/>
            <a:ext cx="126826" cy="13136"/>
          </a:xfrm>
          <a:custGeom>
            <a:rect b="b" l="l" r="r" t="t"/>
            <a:pathLst>
              <a:path extrusionOk="0" h="501" w="4837">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a:off x="6288337" y="3515875"/>
            <a:ext cx="126826" cy="13162"/>
          </a:xfrm>
          <a:custGeom>
            <a:rect b="b" l="l" r="r" t="t"/>
            <a:pathLst>
              <a:path extrusionOk="0" h="502" w="4837">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a:off x="6288337" y="2967485"/>
            <a:ext cx="126826" cy="13162"/>
          </a:xfrm>
          <a:custGeom>
            <a:rect b="b" l="l" r="r" t="t"/>
            <a:pathLst>
              <a:path extrusionOk="0" h="502" w="4837">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7147196" y="2967485"/>
            <a:ext cx="126852" cy="13162"/>
          </a:xfrm>
          <a:custGeom>
            <a:rect b="b" l="l" r="r" t="t"/>
            <a:pathLst>
              <a:path extrusionOk="0" h="502" w="4838">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7147196" y="3061064"/>
            <a:ext cx="126852" cy="13162"/>
          </a:xfrm>
          <a:custGeom>
            <a:rect b="b" l="l" r="r" t="t"/>
            <a:pathLst>
              <a:path extrusionOk="0" h="502" w="4838">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7147196" y="3204513"/>
            <a:ext cx="126852" cy="13136"/>
          </a:xfrm>
          <a:custGeom>
            <a:rect b="b" l="l" r="r" t="t"/>
            <a:pathLst>
              <a:path extrusionOk="0" h="501" w="4838">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6975771" y="3061064"/>
            <a:ext cx="126852" cy="13162"/>
          </a:xfrm>
          <a:custGeom>
            <a:rect b="b" l="l" r="r" t="t"/>
            <a:pathLst>
              <a:path extrusionOk="0" h="502" w="4838">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6975771" y="3204513"/>
            <a:ext cx="126852" cy="13136"/>
          </a:xfrm>
          <a:custGeom>
            <a:rect b="b" l="l" r="r" t="t"/>
            <a:pathLst>
              <a:path extrusionOk="0" h="501" w="4838">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6975771" y="3360207"/>
            <a:ext cx="126852" cy="12271"/>
          </a:xfrm>
          <a:custGeom>
            <a:rect b="b" l="l" r="r" t="t"/>
            <a:pathLst>
              <a:path extrusionOk="0" h="468" w="4838">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7147196" y="3360207"/>
            <a:ext cx="126852" cy="12271"/>
          </a:xfrm>
          <a:custGeom>
            <a:rect b="b" l="l" r="r" t="t"/>
            <a:pathLst>
              <a:path extrusionOk="0" h="468" w="4838">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6975771"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6975771" y="2967485"/>
            <a:ext cx="126852" cy="13162"/>
          </a:xfrm>
          <a:custGeom>
            <a:rect b="b" l="l" r="r" t="t"/>
            <a:pathLst>
              <a:path extrusionOk="0" h="502" w="4838">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7147196" y="3515875"/>
            <a:ext cx="126852" cy="13162"/>
          </a:xfrm>
          <a:custGeom>
            <a:rect b="b" l="l" r="r" t="t"/>
            <a:pathLst>
              <a:path extrusionOk="0" h="502" w="4838">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6804345" y="3671568"/>
            <a:ext cx="814315" cy="13136"/>
          </a:xfrm>
          <a:custGeom>
            <a:rect b="b" l="l" r="r" t="t"/>
            <a:pathLst>
              <a:path extrusionOk="0" h="501" w="31057">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6632054" y="3515875"/>
            <a:ext cx="126852" cy="13162"/>
          </a:xfrm>
          <a:custGeom>
            <a:rect b="b" l="l" r="r" t="t"/>
            <a:pathLst>
              <a:path extrusionOk="0" h="502" w="4838">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6459763" y="2967485"/>
            <a:ext cx="126826" cy="13162"/>
          </a:xfrm>
          <a:custGeom>
            <a:rect b="b" l="l" r="r" t="t"/>
            <a:pathLst>
              <a:path extrusionOk="0" h="502" w="4837">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7"/>
          <p:cNvSpPr/>
          <p:nvPr/>
        </p:nvSpPr>
        <p:spPr>
          <a:xfrm>
            <a:off x="6632054" y="3671568"/>
            <a:ext cx="126852" cy="13136"/>
          </a:xfrm>
          <a:custGeom>
            <a:rect b="b" l="l" r="r" t="t"/>
            <a:pathLst>
              <a:path extrusionOk="0" h="501" w="4838">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7"/>
          <p:cNvSpPr/>
          <p:nvPr/>
        </p:nvSpPr>
        <p:spPr>
          <a:xfrm>
            <a:off x="6459763" y="3671568"/>
            <a:ext cx="126826" cy="13136"/>
          </a:xfrm>
          <a:custGeom>
            <a:rect b="b" l="l" r="r" t="t"/>
            <a:pathLst>
              <a:path extrusionOk="0" h="501" w="4837">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p:nvPr/>
        </p:nvSpPr>
        <p:spPr>
          <a:xfrm>
            <a:off x="6459763" y="3061064"/>
            <a:ext cx="126826" cy="13162"/>
          </a:xfrm>
          <a:custGeom>
            <a:rect b="b" l="l" r="r" t="t"/>
            <a:pathLst>
              <a:path extrusionOk="0" h="502" w="4837">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7"/>
          <p:cNvSpPr/>
          <p:nvPr/>
        </p:nvSpPr>
        <p:spPr>
          <a:xfrm>
            <a:off x="6459763" y="3515875"/>
            <a:ext cx="126826" cy="13162"/>
          </a:xfrm>
          <a:custGeom>
            <a:rect b="b" l="l" r="r" t="t"/>
            <a:pathLst>
              <a:path extrusionOk="0" h="502" w="4837">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a:off x="6459763" y="3204513"/>
            <a:ext cx="126826" cy="13136"/>
          </a:xfrm>
          <a:custGeom>
            <a:rect b="b" l="l" r="r" t="t"/>
            <a:pathLst>
              <a:path extrusionOk="0" h="501" w="4837">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a:off x="6459763" y="3360207"/>
            <a:ext cx="126826" cy="13136"/>
          </a:xfrm>
          <a:custGeom>
            <a:rect b="b" l="l" r="r" t="t"/>
            <a:pathLst>
              <a:path extrusionOk="0" h="501" w="4837">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7"/>
          <p:cNvSpPr/>
          <p:nvPr/>
        </p:nvSpPr>
        <p:spPr>
          <a:xfrm>
            <a:off x="6632054" y="2967485"/>
            <a:ext cx="126852" cy="13162"/>
          </a:xfrm>
          <a:custGeom>
            <a:rect b="b" l="l" r="r" t="t"/>
            <a:pathLst>
              <a:path extrusionOk="0" h="502" w="4838">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7"/>
          <p:cNvSpPr/>
          <p:nvPr/>
        </p:nvSpPr>
        <p:spPr>
          <a:xfrm>
            <a:off x="6632054" y="3204513"/>
            <a:ext cx="126852" cy="13136"/>
          </a:xfrm>
          <a:custGeom>
            <a:rect b="b" l="l" r="r" t="t"/>
            <a:pathLst>
              <a:path extrusionOk="0" h="501" w="4838">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a:off x="6632054" y="3061064"/>
            <a:ext cx="126852" cy="13162"/>
          </a:xfrm>
          <a:custGeom>
            <a:rect b="b" l="l" r="r" t="t"/>
            <a:pathLst>
              <a:path extrusionOk="0" h="502" w="4838">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6632054" y="3360207"/>
            <a:ext cx="126852" cy="13136"/>
          </a:xfrm>
          <a:custGeom>
            <a:rect b="b" l="l" r="r" t="t"/>
            <a:pathLst>
              <a:path extrusionOk="0" h="501" w="4838">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p:nvPr/>
        </p:nvSpPr>
        <p:spPr>
          <a:xfrm>
            <a:off x="6792100" y="3891973"/>
            <a:ext cx="649889" cy="380478"/>
          </a:xfrm>
          <a:custGeom>
            <a:rect b="b" l="l" r="r" t="t"/>
            <a:pathLst>
              <a:path extrusionOk="0" h="14511" w="24786">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6116020" y="2967485"/>
            <a:ext cx="2017786" cy="822181"/>
          </a:xfrm>
          <a:custGeom>
            <a:rect b="b" l="l" r="r" t="t"/>
            <a:pathLst>
              <a:path extrusionOk="0" h="31357" w="76956">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7"/>
          <p:cNvSpPr/>
          <p:nvPr/>
        </p:nvSpPr>
        <p:spPr>
          <a:xfrm>
            <a:off x="6116020" y="3061064"/>
            <a:ext cx="126852" cy="13162"/>
          </a:xfrm>
          <a:custGeom>
            <a:rect b="b" l="l" r="r" t="t"/>
            <a:pathLst>
              <a:path extrusionOk="0" h="502" w="4838">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7"/>
          <p:cNvSpPr/>
          <p:nvPr/>
        </p:nvSpPr>
        <p:spPr>
          <a:xfrm>
            <a:off x="6116020" y="3671568"/>
            <a:ext cx="126852" cy="13136"/>
          </a:xfrm>
          <a:custGeom>
            <a:rect b="b" l="l" r="r" t="t"/>
            <a:pathLst>
              <a:path extrusionOk="0" h="501" w="4838">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7"/>
          <p:cNvSpPr/>
          <p:nvPr/>
        </p:nvSpPr>
        <p:spPr>
          <a:xfrm>
            <a:off x="6116020"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7"/>
          <p:cNvSpPr/>
          <p:nvPr/>
        </p:nvSpPr>
        <p:spPr>
          <a:xfrm>
            <a:off x="6116020" y="3360207"/>
            <a:ext cx="126852" cy="13136"/>
          </a:xfrm>
          <a:custGeom>
            <a:rect b="b" l="l" r="r" t="t"/>
            <a:pathLst>
              <a:path extrusionOk="0" h="501" w="4838">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7"/>
          <p:cNvSpPr/>
          <p:nvPr/>
        </p:nvSpPr>
        <p:spPr>
          <a:xfrm>
            <a:off x="7319514" y="3515875"/>
            <a:ext cx="126826" cy="13162"/>
          </a:xfrm>
          <a:custGeom>
            <a:rect b="b" l="l" r="r" t="t"/>
            <a:pathLst>
              <a:path extrusionOk="0" h="502" w="4837">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7"/>
          <p:cNvSpPr/>
          <p:nvPr/>
        </p:nvSpPr>
        <p:spPr>
          <a:xfrm>
            <a:off x="7319514" y="3204513"/>
            <a:ext cx="126826" cy="13136"/>
          </a:xfrm>
          <a:custGeom>
            <a:rect b="b" l="l" r="r" t="t"/>
            <a:pathLst>
              <a:path extrusionOk="0" h="501" w="4837">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7"/>
          <p:cNvSpPr/>
          <p:nvPr/>
        </p:nvSpPr>
        <p:spPr>
          <a:xfrm>
            <a:off x="7319514" y="3360207"/>
            <a:ext cx="126826" cy="12271"/>
          </a:xfrm>
          <a:custGeom>
            <a:rect b="b" l="l" r="r" t="t"/>
            <a:pathLst>
              <a:path extrusionOk="0" h="468" w="4837">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7"/>
          <p:cNvSpPr/>
          <p:nvPr/>
        </p:nvSpPr>
        <p:spPr>
          <a:xfrm>
            <a:off x="7835522" y="2967485"/>
            <a:ext cx="126852" cy="13162"/>
          </a:xfrm>
          <a:custGeom>
            <a:rect b="b" l="l" r="r" t="t"/>
            <a:pathLst>
              <a:path extrusionOk="0" h="502" w="4838">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7"/>
          <p:cNvSpPr/>
          <p:nvPr/>
        </p:nvSpPr>
        <p:spPr>
          <a:xfrm>
            <a:off x="7319514" y="3061064"/>
            <a:ext cx="126826" cy="13162"/>
          </a:xfrm>
          <a:custGeom>
            <a:rect b="b" l="l" r="r" t="t"/>
            <a:pathLst>
              <a:path extrusionOk="0" h="502" w="4837">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7"/>
          <p:cNvSpPr/>
          <p:nvPr/>
        </p:nvSpPr>
        <p:spPr>
          <a:xfrm>
            <a:off x="7319514" y="2967485"/>
            <a:ext cx="126826" cy="13162"/>
          </a:xfrm>
          <a:custGeom>
            <a:rect b="b" l="l" r="r" t="t"/>
            <a:pathLst>
              <a:path extrusionOk="0" h="502" w="4837">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p:nvPr/>
        </p:nvSpPr>
        <p:spPr>
          <a:xfrm>
            <a:off x="7835522" y="3671568"/>
            <a:ext cx="126852" cy="13136"/>
          </a:xfrm>
          <a:custGeom>
            <a:rect b="b" l="l" r="r" t="t"/>
            <a:pathLst>
              <a:path extrusionOk="0" h="501" w="4838">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7"/>
          <p:cNvSpPr/>
          <p:nvPr/>
        </p:nvSpPr>
        <p:spPr>
          <a:xfrm>
            <a:off x="7663231" y="2967485"/>
            <a:ext cx="126852" cy="13162"/>
          </a:xfrm>
          <a:custGeom>
            <a:rect b="b" l="l" r="r" t="t"/>
            <a:pathLst>
              <a:path extrusionOk="0" h="502" w="4838">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7"/>
          <p:cNvSpPr/>
          <p:nvPr/>
        </p:nvSpPr>
        <p:spPr>
          <a:xfrm>
            <a:off x="7663231" y="3204513"/>
            <a:ext cx="126852" cy="13136"/>
          </a:xfrm>
          <a:custGeom>
            <a:rect b="b" l="l" r="r" t="t"/>
            <a:pathLst>
              <a:path extrusionOk="0" h="501" w="4838">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7"/>
          <p:cNvSpPr/>
          <p:nvPr/>
        </p:nvSpPr>
        <p:spPr>
          <a:xfrm>
            <a:off x="7663231" y="3061064"/>
            <a:ext cx="126852" cy="13162"/>
          </a:xfrm>
          <a:custGeom>
            <a:rect b="b" l="l" r="r" t="t"/>
            <a:pathLst>
              <a:path extrusionOk="0" h="502" w="4838">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7"/>
          <p:cNvSpPr/>
          <p:nvPr/>
        </p:nvSpPr>
        <p:spPr>
          <a:xfrm>
            <a:off x="7663231" y="3360207"/>
            <a:ext cx="126852" cy="13136"/>
          </a:xfrm>
          <a:custGeom>
            <a:rect b="b" l="l" r="r" t="t"/>
            <a:pathLst>
              <a:path extrusionOk="0" h="501" w="4838">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7"/>
          <p:cNvSpPr/>
          <p:nvPr/>
        </p:nvSpPr>
        <p:spPr>
          <a:xfrm>
            <a:off x="7663231" y="3671568"/>
            <a:ext cx="126852" cy="13136"/>
          </a:xfrm>
          <a:custGeom>
            <a:rect b="b" l="l" r="r" t="t"/>
            <a:pathLst>
              <a:path extrusionOk="0" h="501" w="4838">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7"/>
          <p:cNvSpPr/>
          <p:nvPr/>
        </p:nvSpPr>
        <p:spPr>
          <a:xfrm>
            <a:off x="7663231" y="3515875"/>
            <a:ext cx="126852" cy="13162"/>
          </a:xfrm>
          <a:custGeom>
            <a:rect b="b" l="l" r="r" t="t"/>
            <a:pathLst>
              <a:path extrusionOk="0" h="502" w="4838">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7"/>
          <p:cNvSpPr/>
          <p:nvPr/>
        </p:nvSpPr>
        <p:spPr>
          <a:xfrm>
            <a:off x="8006947" y="2967485"/>
            <a:ext cx="126852" cy="13162"/>
          </a:xfrm>
          <a:custGeom>
            <a:rect b="b" l="l" r="r" t="t"/>
            <a:pathLst>
              <a:path extrusionOk="0" h="502" w="4838">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7"/>
          <p:cNvSpPr/>
          <p:nvPr/>
        </p:nvSpPr>
        <p:spPr>
          <a:xfrm>
            <a:off x="7835522" y="3515875"/>
            <a:ext cx="126852" cy="13162"/>
          </a:xfrm>
          <a:custGeom>
            <a:rect b="b" l="l" r="r" t="t"/>
            <a:pathLst>
              <a:path extrusionOk="0" h="502" w="4838">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7"/>
          <p:cNvSpPr/>
          <p:nvPr/>
        </p:nvSpPr>
        <p:spPr>
          <a:xfrm>
            <a:off x="7491805" y="2967485"/>
            <a:ext cx="126852" cy="13162"/>
          </a:xfrm>
          <a:custGeom>
            <a:rect b="b" l="l" r="r" t="t"/>
            <a:pathLst>
              <a:path extrusionOk="0" h="502" w="4838">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7"/>
          <p:cNvSpPr/>
          <p:nvPr/>
        </p:nvSpPr>
        <p:spPr>
          <a:xfrm>
            <a:off x="7835522" y="3204513"/>
            <a:ext cx="298279" cy="13136"/>
          </a:xfrm>
          <a:custGeom>
            <a:rect b="b" l="l" r="r" t="t"/>
            <a:pathLst>
              <a:path extrusionOk="0" h="501" w="11376">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7"/>
          <p:cNvSpPr/>
          <p:nvPr/>
        </p:nvSpPr>
        <p:spPr>
          <a:xfrm>
            <a:off x="7835522" y="3061064"/>
            <a:ext cx="298279" cy="13162"/>
          </a:xfrm>
          <a:custGeom>
            <a:rect b="b" l="l" r="r" t="t"/>
            <a:pathLst>
              <a:path extrusionOk="0" h="502" w="11376">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7"/>
          <p:cNvSpPr/>
          <p:nvPr/>
        </p:nvSpPr>
        <p:spPr>
          <a:xfrm>
            <a:off x="8006947" y="3515875"/>
            <a:ext cx="126852" cy="13162"/>
          </a:xfrm>
          <a:custGeom>
            <a:rect b="b" l="l" r="r" t="t"/>
            <a:pathLst>
              <a:path extrusionOk="0" h="502" w="4838">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7"/>
          <p:cNvSpPr/>
          <p:nvPr/>
        </p:nvSpPr>
        <p:spPr>
          <a:xfrm>
            <a:off x="7835522" y="3360207"/>
            <a:ext cx="126852" cy="13136"/>
          </a:xfrm>
          <a:custGeom>
            <a:rect b="b" l="l" r="r" t="t"/>
            <a:pathLst>
              <a:path extrusionOk="0" h="501" w="4838">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7"/>
          <p:cNvSpPr/>
          <p:nvPr/>
        </p:nvSpPr>
        <p:spPr>
          <a:xfrm>
            <a:off x="8006947" y="3671568"/>
            <a:ext cx="126852" cy="13136"/>
          </a:xfrm>
          <a:custGeom>
            <a:rect b="b" l="l" r="r" t="t"/>
            <a:pathLst>
              <a:path extrusionOk="0" h="501" w="4838">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7"/>
          <p:cNvSpPr/>
          <p:nvPr/>
        </p:nvSpPr>
        <p:spPr>
          <a:xfrm>
            <a:off x="7491805" y="3360207"/>
            <a:ext cx="126852" cy="13136"/>
          </a:xfrm>
          <a:custGeom>
            <a:rect b="b" l="l" r="r" t="t"/>
            <a:pathLst>
              <a:path extrusionOk="0" h="501" w="4838">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7"/>
          <p:cNvSpPr/>
          <p:nvPr/>
        </p:nvSpPr>
        <p:spPr>
          <a:xfrm>
            <a:off x="7491805" y="3515875"/>
            <a:ext cx="126852" cy="13162"/>
          </a:xfrm>
          <a:custGeom>
            <a:rect b="b" l="l" r="r" t="t"/>
            <a:pathLst>
              <a:path extrusionOk="0" h="502" w="4838">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7"/>
          <p:cNvSpPr/>
          <p:nvPr/>
        </p:nvSpPr>
        <p:spPr>
          <a:xfrm>
            <a:off x="7491805" y="3061064"/>
            <a:ext cx="126852" cy="13162"/>
          </a:xfrm>
          <a:custGeom>
            <a:rect b="b" l="l" r="r" t="t"/>
            <a:pathLst>
              <a:path extrusionOk="0" h="502" w="4838">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7"/>
          <p:cNvSpPr/>
          <p:nvPr/>
        </p:nvSpPr>
        <p:spPr>
          <a:xfrm>
            <a:off x="7491805" y="3204513"/>
            <a:ext cx="126852" cy="13136"/>
          </a:xfrm>
          <a:custGeom>
            <a:rect b="b" l="l" r="r" t="t"/>
            <a:pathLst>
              <a:path extrusionOk="0" h="501" w="4838">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7"/>
          <p:cNvSpPr/>
          <p:nvPr/>
        </p:nvSpPr>
        <p:spPr>
          <a:xfrm>
            <a:off x="8162641" y="2772461"/>
            <a:ext cx="111986" cy="114581"/>
          </a:xfrm>
          <a:custGeom>
            <a:rect b="b" l="l" r="r" t="t"/>
            <a:pathLst>
              <a:path extrusionOk="0" h="4370" w="4271">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7"/>
          <p:cNvSpPr/>
          <p:nvPr/>
        </p:nvSpPr>
        <p:spPr>
          <a:xfrm>
            <a:off x="8162641" y="2772461"/>
            <a:ext cx="111986" cy="111959"/>
          </a:xfrm>
          <a:custGeom>
            <a:rect b="b" l="l" r="r" t="t"/>
            <a:pathLst>
              <a:path extrusionOk="0" h="4270" w="4271">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7"/>
          <p:cNvSpPr/>
          <p:nvPr/>
        </p:nvSpPr>
        <p:spPr>
          <a:xfrm>
            <a:off x="8173129" y="2782084"/>
            <a:ext cx="91875" cy="92714"/>
          </a:xfrm>
          <a:custGeom>
            <a:rect b="b" l="l" r="r" t="t"/>
            <a:pathLst>
              <a:path extrusionOk="0" h="3536" w="3504">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7"/>
          <p:cNvSpPr/>
          <p:nvPr/>
        </p:nvSpPr>
        <p:spPr>
          <a:xfrm>
            <a:off x="8173129" y="2827549"/>
            <a:ext cx="91875" cy="47248"/>
          </a:xfrm>
          <a:custGeom>
            <a:rect b="b" l="l" r="r" t="t"/>
            <a:pathLst>
              <a:path extrusionOk="0" h="1802" w="3504">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7"/>
          <p:cNvSpPr/>
          <p:nvPr/>
        </p:nvSpPr>
        <p:spPr>
          <a:xfrm>
            <a:off x="5646147" y="2701671"/>
            <a:ext cx="68916" cy="31575"/>
          </a:xfrm>
          <a:custGeom>
            <a:rect b="b" l="l" r="r" t="t"/>
            <a:pathLst>
              <a:path extrusionOk="0" h="1035" w="2259">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7"/>
          <p:cNvSpPr/>
          <p:nvPr/>
        </p:nvSpPr>
        <p:spPr>
          <a:xfrm>
            <a:off x="5764205" y="2701671"/>
            <a:ext cx="68886" cy="31575"/>
          </a:xfrm>
          <a:custGeom>
            <a:rect b="b" l="l" r="r" t="t"/>
            <a:pathLst>
              <a:path extrusionOk="0" h="1035" w="2258">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7"/>
          <p:cNvSpPr/>
          <p:nvPr/>
        </p:nvSpPr>
        <p:spPr>
          <a:xfrm>
            <a:off x="5882232" y="2701671"/>
            <a:ext cx="68916" cy="31575"/>
          </a:xfrm>
          <a:custGeom>
            <a:rect b="b" l="l" r="r" t="t"/>
            <a:pathLst>
              <a:path extrusionOk="0" h="1035" w="2259">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7"/>
          <p:cNvSpPr/>
          <p:nvPr/>
        </p:nvSpPr>
        <p:spPr>
          <a:xfrm>
            <a:off x="7158576" y="2327273"/>
            <a:ext cx="26" cy="52492"/>
          </a:xfrm>
          <a:custGeom>
            <a:rect b="b" l="l" r="r" t="t"/>
            <a:pathLst>
              <a:path extrusionOk="0" h="2002" w="1">
                <a:moveTo>
                  <a:pt x="0" y="2002"/>
                </a:moveTo>
                <a:lnTo>
                  <a:pt x="0" y="0"/>
                </a:lnTo>
              </a:path>
            </a:pathLst>
          </a:custGeom>
          <a:solidFill>
            <a:srgbClr val="1FF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7"/>
          <p:cNvSpPr/>
          <p:nvPr/>
        </p:nvSpPr>
        <p:spPr>
          <a:xfrm>
            <a:off x="7807545" y="2334545"/>
            <a:ext cx="107607" cy="32408"/>
          </a:xfrm>
          <a:custGeom>
            <a:rect b="b" l="l" r="r" t="t"/>
            <a:pathLst>
              <a:path extrusionOk="0" h="1236" w="4104">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7"/>
          <p:cNvSpPr/>
          <p:nvPr/>
        </p:nvSpPr>
        <p:spPr>
          <a:xfrm>
            <a:off x="7935236" y="2334545"/>
            <a:ext cx="107607" cy="32408"/>
          </a:xfrm>
          <a:custGeom>
            <a:rect b="b" l="l" r="r" t="t"/>
            <a:pathLst>
              <a:path extrusionOk="0" h="1236" w="4104">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7"/>
          <p:cNvSpPr/>
          <p:nvPr/>
        </p:nvSpPr>
        <p:spPr>
          <a:xfrm>
            <a:off x="7646607" y="2523460"/>
            <a:ext cx="697111" cy="32408"/>
          </a:xfrm>
          <a:custGeom>
            <a:rect b="b" l="l" r="r" t="t"/>
            <a:pathLst>
              <a:path extrusionOk="0" h="1236" w="26587">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7"/>
          <p:cNvSpPr/>
          <p:nvPr/>
        </p:nvSpPr>
        <p:spPr>
          <a:xfrm>
            <a:off x="8170507" y="2589954"/>
            <a:ext cx="136475" cy="33247"/>
          </a:xfrm>
          <a:custGeom>
            <a:rect b="b" l="l" r="r" t="t"/>
            <a:pathLst>
              <a:path extrusionOk="0" h="1268" w="5205">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7"/>
          <p:cNvSpPr/>
          <p:nvPr/>
        </p:nvSpPr>
        <p:spPr>
          <a:xfrm>
            <a:off x="8027084" y="2589954"/>
            <a:ext cx="123339" cy="33247"/>
          </a:xfrm>
          <a:custGeom>
            <a:rect b="b" l="l" r="r" t="t"/>
            <a:pathLst>
              <a:path extrusionOk="0" h="1268" w="4704">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7"/>
          <p:cNvSpPr/>
          <p:nvPr/>
        </p:nvSpPr>
        <p:spPr>
          <a:xfrm>
            <a:off x="7916882" y="2122898"/>
            <a:ext cx="649863" cy="545796"/>
          </a:xfrm>
          <a:custGeom>
            <a:rect b="b" l="l" r="r" t="t"/>
            <a:pathLst>
              <a:path extrusionOk="0" h="20816" w="24785">
                <a:moveTo>
                  <a:pt x="20815" y="0"/>
                </a:moveTo>
                <a:lnTo>
                  <a:pt x="0" y="20815"/>
                </a:lnTo>
                <a:lnTo>
                  <a:pt x="4303" y="20815"/>
                </a:lnTo>
                <a:lnTo>
                  <a:pt x="24584" y="534"/>
                </a:lnTo>
                <a:lnTo>
                  <a:pt x="24784" y="0"/>
                </a:lnTo>
                <a:close/>
              </a:path>
            </a:pathLst>
          </a:custGeom>
          <a:solidFill>
            <a:srgbClr val="E1F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7"/>
          <p:cNvSpPr/>
          <p:nvPr/>
        </p:nvSpPr>
        <p:spPr>
          <a:xfrm>
            <a:off x="4992525" y="1047062"/>
            <a:ext cx="2624530" cy="1703569"/>
          </a:xfrm>
          <a:custGeom>
            <a:rect b="b" l="l" r="r" t="t"/>
            <a:pathLst>
              <a:path extrusionOk="0" h="55841" w="86029">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7"/>
          <p:cNvSpPr/>
          <p:nvPr/>
        </p:nvSpPr>
        <p:spPr>
          <a:xfrm>
            <a:off x="4992525" y="1047062"/>
            <a:ext cx="2624530" cy="274812"/>
          </a:xfrm>
          <a:custGeom>
            <a:rect b="b" l="l" r="r" t="t"/>
            <a:pathLst>
              <a:path extrusionOk="0" h="9008" w="86029">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6F3CC6"/>
                </a:solidFill>
                <a:latin typeface="Oswald"/>
                <a:ea typeface="Oswald"/>
                <a:cs typeface="Oswald"/>
                <a:sym typeface="Oswald"/>
              </a:rPr>
              <a:t>&lt;/ANALISTI ANONIMI&gt;</a:t>
            </a:r>
            <a:endParaRPr b="1">
              <a:solidFill>
                <a:srgbClr val="6F3CC6"/>
              </a:solidFill>
              <a:latin typeface="Oswald"/>
              <a:ea typeface="Oswald"/>
              <a:cs typeface="Oswald"/>
              <a:sym typeface="Oswald"/>
            </a:endParaRPr>
          </a:p>
        </p:txBody>
      </p:sp>
      <p:sp>
        <p:nvSpPr>
          <p:cNvPr id="597" name="Google Shape;597;p27"/>
          <p:cNvSpPr/>
          <p:nvPr/>
        </p:nvSpPr>
        <p:spPr>
          <a:xfrm>
            <a:off x="5098380" y="1404255"/>
            <a:ext cx="2417933" cy="1256817"/>
          </a:xfrm>
          <a:custGeom>
            <a:rect b="b" l="l" r="r" t="t"/>
            <a:pathLst>
              <a:path extrusionOk="0" h="41197" w="79257">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98" name="Google Shape;598;p27"/>
          <p:cNvSpPr/>
          <p:nvPr/>
        </p:nvSpPr>
        <p:spPr>
          <a:xfrm>
            <a:off x="5168574" y="1477530"/>
            <a:ext cx="57019" cy="116020"/>
          </a:xfrm>
          <a:custGeom>
            <a:rect b="b" l="l" r="r" t="t"/>
            <a:pathLst>
              <a:path extrusionOk="0" fill="none" h="3803" w="1869">
                <a:moveTo>
                  <a:pt x="1869" y="0"/>
                </a:moveTo>
                <a:lnTo>
                  <a:pt x="1" y="1901"/>
                </a:lnTo>
                <a:lnTo>
                  <a:pt x="1869"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7"/>
          <p:cNvSpPr/>
          <p:nvPr/>
        </p:nvSpPr>
        <p:spPr>
          <a:xfrm>
            <a:off x="5371072" y="1477530"/>
            <a:ext cx="58056" cy="116020"/>
          </a:xfrm>
          <a:custGeom>
            <a:rect b="b" l="l" r="r" t="t"/>
            <a:pathLst>
              <a:path extrusionOk="0" fill="none" h="3803" w="1903">
                <a:moveTo>
                  <a:pt x="1" y="0"/>
                </a:moveTo>
                <a:lnTo>
                  <a:pt x="1902" y="1901"/>
                </a:lnTo>
                <a:lnTo>
                  <a:pt x="1" y="3803"/>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7"/>
          <p:cNvSpPr/>
          <p:nvPr/>
        </p:nvSpPr>
        <p:spPr>
          <a:xfrm>
            <a:off x="5274399" y="1477530"/>
            <a:ext cx="45822" cy="126210"/>
          </a:xfrm>
          <a:custGeom>
            <a:rect b="b" l="l" r="r" t="t"/>
            <a:pathLst>
              <a:path extrusionOk="0" fill="none" h="4137" w="1502">
                <a:moveTo>
                  <a:pt x="1" y="4136"/>
                </a:moveTo>
                <a:lnTo>
                  <a:pt x="1502" y="0"/>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7"/>
          <p:cNvSpPr/>
          <p:nvPr/>
        </p:nvSpPr>
        <p:spPr>
          <a:xfrm>
            <a:off x="5473847" y="1588419"/>
            <a:ext cx="32613" cy="32613"/>
          </a:xfrm>
          <a:custGeom>
            <a:rect b="b" l="l" r="r" t="t"/>
            <a:pathLst>
              <a:path extrusionOk="0" h="1069" w="1069">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7"/>
          <p:cNvSpPr/>
          <p:nvPr/>
        </p:nvSpPr>
        <p:spPr>
          <a:xfrm>
            <a:off x="5521684" y="1588419"/>
            <a:ext cx="32582" cy="32613"/>
          </a:xfrm>
          <a:custGeom>
            <a:rect b="b" l="l" r="r" t="t"/>
            <a:pathLst>
              <a:path extrusionOk="0" h="1069" w="1068">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7"/>
          <p:cNvSpPr/>
          <p:nvPr/>
        </p:nvSpPr>
        <p:spPr>
          <a:xfrm>
            <a:off x="5589864" y="1588419"/>
            <a:ext cx="32582" cy="32613"/>
          </a:xfrm>
          <a:custGeom>
            <a:rect b="b" l="l" r="r" t="t"/>
            <a:pathLst>
              <a:path extrusionOk="0" h="1069" w="1068">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7"/>
          <p:cNvSpPr/>
          <p:nvPr/>
        </p:nvSpPr>
        <p:spPr>
          <a:xfrm>
            <a:off x="5197067" y="1721730"/>
            <a:ext cx="1737158" cy="31"/>
          </a:xfrm>
          <a:custGeom>
            <a:rect b="b" l="l" r="r" t="t"/>
            <a:pathLst>
              <a:path extrusionOk="0" fill="none" h="1" w="56942">
                <a:moveTo>
                  <a:pt x="1" y="1"/>
                </a:moveTo>
                <a:lnTo>
                  <a:pt x="56941"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7"/>
          <p:cNvSpPr/>
          <p:nvPr/>
        </p:nvSpPr>
        <p:spPr>
          <a:xfrm>
            <a:off x="7038920" y="1721730"/>
            <a:ext cx="134355" cy="31"/>
          </a:xfrm>
          <a:custGeom>
            <a:rect b="b" l="l" r="r" t="t"/>
            <a:pathLst>
              <a:path extrusionOk="0" fill="none" h="1" w="4404">
                <a:moveTo>
                  <a:pt x="0" y="1"/>
                </a:moveTo>
                <a:lnTo>
                  <a:pt x="4403"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7"/>
          <p:cNvSpPr/>
          <p:nvPr/>
        </p:nvSpPr>
        <p:spPr>
          <a:xfrm>
            <a:off x="7247520" y="1721730"/>
            <a:ext cx="170995" cy="31"/>
          </a:xfrm>
          <a:custGeom>
            <a:rect b="b" l="l" r="r" t="t"/>
            <a:pathLst>
              <a:path extrusionOk="0" fill="none" h="1" w="5605">
                <a:moveTo>
                  <a:pt x="0" y="1"/>
                </a:moveTo>
                <a:lnTo>
                  <a:pt x="5604" y="1"/>
                </a:lnTo>
              </a:path>
            </a:pathLst>
          </a:custGeom>
          <a:noFill/>
          <a:ln cap="rnd" cmpd="sng" w="20850">
            <a:solidFill>
              <a:srgbClr val="12D7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7"/>
          <p:cNvSpPr/>
          <p:nvPr/>
        </p:nvSpPr>
        <p:spPr>
          <a:xfrm>
            <a:off x="5197067" y="1858091"/>
            <a:ext cx="1086891" cy="31"/>
          </a:xfrm>
          <a:custGeom>
            <a:rect b="b" l="l" r="r" t="t"/>
            <a:pathLst>
              <a:path extrusionOk="0" fill="none" h="1" w="35627">
                <a:moveTo>
                  <a:pt x="1" y="1"/>
                </a:moveTo>
                <a:lnTo>
                  <a:pt x="35626"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7"/>
          <p:cNvSpPr/>
          <p:nvPr/>
        </p:nvSpPr>
        <p:spPr>
          <a:xfrm>
            <a:off x="6444635" y="1858091"/>
            <a:ext cx="195431" cy="31"/>
          </a:xfrm>
          <a:custGeom>
            <a:rect b="b" l="l" r="r" t="t"/>
            <a:pathLst>
              <a:path extrusionOk="0" fill="none" h="1" w="6406">
                <a:moveTo>
                  <a:pt x="1" y="1"/>
                </a:moveTo>
                <a:lnTo>
                  <a:pt x="6405"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7"/>
          <p:cNvSpPr/>
          <p:nvPr/>
        </p:nvSpPr>
        <p:spPr>
          <a:xfrm>
            <a:off x="6110870" y="1936461"/>
            <a:ext cx="529214" cy="31"/>
          </a:xfrm>
          <a:custGeom>
            <a:rect b="b" l="l" r="r" t="t"/>
            <a:pathLst>
              <a:path extrusionOk="0" fill="none" h="1" w="17347">
                <a:moveTo>
                  <a:pt x="17346"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7"/>
          <p:cNvSpPr/>
          <p:nvPr/>
        </p:nvSpPr>
        <p:spPr>
          <a:xfrm>
            <a:off x="5931770" y="1936461"/>
            <a:ext cx="106898" cy="31"/>
          </a:xfrm>
          <a:custGeom>
            <a:rect b="b" l="l" r="r" t="t"/>
            <a:pathLst>
              <a:path extrusionOk="0" fill="none" h="1" w="3504">
                <a:moveTo>
                  <a:pt x="3503"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7"/>
          <p:cNvSpPr/>
          <p:nvPr/>
        </p:nvSpPr>
        <p:spPr>
          <a:xfrm>
            <a:off x="5740468" y="1936461"/>
            <a:ext cx="106868" cy="31"/>
          </a:xfrm>
          <a:custGeom>
            <a:rect b="b" l="l" r="r" t="t"/>
            <a:pathLst>
              <a:path extrusionOk="0" fill="none" h="1" w="3503">
                <a:moveTo>
                  <a:pt x="3503"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7"/>
          <p:cNvSpPr/>
          <p:nvPr/>
        </p:nvSpPr>
        <p:spPr>
          <a:xfrm>
            <a:off x="5550172" y="1936461"/>
            <a:ext cx="105861" cy="31"/>
          </a:xfrm>
          <a:custGeom>
            <a:rect b="b" l="l" r="r" t="t"/>
            <a:pathLst>
              <a:path extrusionOk="0" fill="none" h="1" w="3470">
                <a:moveTo>
                  <a:pt x="3470"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7"/>
          <p:cNvSpPr/>
          <p:nvPr/>
        </p:nvSpPr>
        <p:spPr>
          <a:xfrm>
            <a:off x="5358870" y="1936461"/>
            <a:ext cx="105861" cy="31"/>
          </a:xfrm>
          <a:custGeom>
            <a:rect b="b" l="l" r="r" t="t"/>
            <a:pathLst>
              <a:path extrusionOk="0" fill="none" h="1" w="3470">
                <a:moveTo>
                  <a:pt x="3470" y="0"/>
                </a:moveTo>
                <a:lnTo>
                  <a:pt x="0"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7"/>
          <p:cNvSpPr/>
          <p:nvPr/>
        </p:nvSpPr>
        <p:spPr>
          <a:xfrm>
            <a:off x="5358870" y="2032097"/>
            <a:ext cx="1647588" cy="31"/>
          </a:xfrm>
          <a:custGeom>
            <a:rect b="b" l="l" r="r" t="t"/>
            <a:pathLst>
              <a:path extrusionOk="0" fill="none" h="1" w="54006">
                <a:moveTo>
                  <a:pt x="54006" y="1"/>
                </a:moveTo>
                <a:lnTo>
                  <a:pt x="0"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7"/>
          <p:cNvSpPr/>
          <p:nvPr/>
        </p:nvSpPr>
        <p:spPr>
          <a:xfrm>
            <a:off x="5197067" y="1936461"/>
            <a:ext cx="38714" cy="31"/>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7"/>
          <p:cNvSpPr/>
          <p:nvPr/>
        </p:nvSpPr>
        <p:spPr>
          <a:xfrm>
            <a:off x="5392442" y="1829084"/>
            <a:ext cx="38714" cy="31"/>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7"/>
          <p:cNvSpPr/>
          <p:nvPr/>
        </p:nvSpPr>
        <p:spPr>
          <a:xfrm>
            <a:off x="5197067" y="2127763"/>
            <a:ext cx="38714" cy="31"/>
          </a:xfrm>
          <a:custGeom>
            <a:rect b="b" l="l" r="r" t="t"/>
            <a:pathLst>
              <a:path extrusionOk="0" fill="none" h="1" w="1269">
                <a:moveTo>
                  <a:pt x="1268" y="0"/>
                </a:moveTo>
                <a:lnTo>
                  <a:pt x="1" y="0"/>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7"/>
          <p:cNvSpPr/>
          <p:nvPr/>
        </p:nvSpPr>
        <p:spPr>
          <a:xfrm>
            <a:off x="5197067" y="2223399"/>
            <a:ext cx="38714" cy="31"/>
          </a:xfrm>
          <a:custGeom>
            <a:rect b="b" l="l" r="r" t="t"/>
            <a:pathLst>
              <a:path extrusionOk="0" fill="none" h="1" w="1269">
                <a:moveTo>
                  <a:pt x="1268" y="1"/>
                </a:moveTo>
                <a:lnTo>
                  <a:pt x="1" y="1"/>
                </a:lnTo>
              </a:path>
            </a:pathLst>
          </a:custGeom>
          <a:noFill/>
          <a:ln cap="rnd" cmpd="sng" w="20850">
            <a:solidFill>
              <a:srgbClr val="12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7"/>
          <p:cNvSpPr/>
          <p:nvPr/>
        </p:nvSpPr>
        <p:spPr>
          <a:xfrm>
            <a:off x="7106064" y="2032097"/>
            <a:ext cx="226976" cy="31"/>
          </a:xfrm>
          <a:custGeom>
            <a:rect b="b" l="l" r="r" t="t"/>
            <a:pathLst>
              <a:path extrusionOk="0" fill="none" h="1" w="7440">
                <a:moveTo>
                  <a:pt x="1" y="1"/>
                </a:moveTo>
                <a:lnTo>
                  <a:pt x="7439"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7"/>
          <p:cNvSpPr/>
          <p:nvPr/>
        </p:nvSpPr>
        <p:spPr>
          <a:xfrm>
            <a:off x="5354813" y="2127763"/>
            <a:ext cx="455935" cy="31"/>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7"/>
          <p:cNvSpPr/>
          <p:nvPr/>
        </p:nvSpPr>
        <p:spPr>
          <a:xfrm>
            <a:off x="5354813" y="2225443"/>
            <a:ext cx="455935" cy="31"/>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7"/>
          <p:cNvSpPr/>
          <p:nvPr/>
        </p:nvSpPr>
        <p:spPr>
          <a:xfrm>
            <a:off x="5354813" y="2324160"/>
            <a:ext cx="455935" cy="31"/>
          </a:xfrm>
          <a:custGeom>
            <a:rect b="b" l="l" r="r" t="t"/>
            <a:pathLst>
              <a:path extrusionOk="0" fill="none" h="1" w="14945">
                <a:moveTo>
                  <a:pt x="0" y="0"/>
                </a:moveTo>
                <a:lnTo>
                  <a:pt x="14944" y="0"/>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7"/>
          <p:cNvSpPr/>
          <p:nvPr/>
        </p:nvSpPr>
        <p:spPr>
          <a:xfrm>
            <a:off x="5354813" y="2421840"/>
            <a:ext cx="455935" cy="31"/>
          </a:xfrm>
          <a:custGeom>
            <a:rect b="b" l="l" r="r" t="t"/>
            <a:pathLst>
              <a:path extrusionOk="0" fill="none" h="1" w="14945">
                <a:moveTo>
                  <a:pt x="0" y="1"/>
                </a:moveTo>
                <a:lnTo>
                  <a:pt x="14944" y="1"/>
                </a:lnTo>
              </a:path>
            </a:pathLst>
          </a:custGeom>
          <a:noFill/>
          <a:ln cap="rnd" cmpd="sng" w="208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7"/>
          <p:cNvSpPr/>
          <p:nvPr/>
        </p:nvSpPr>
        <p:spPr>
          <a:xfrm>
            <a:off x="6110870" y="2421840"/>
            <a:ext cx="928130" cy="31"/>
          </a:xfrm>
          <a:custGeom>
            <a:rect b="b" l="l" r="r" t="t"/>
            <a:pathLst>
              <a:path extrusionOk="0" fill="none" h="1" w="30423">
                <a:moveTo>
                  <a:pt x="0" y="1"/>
                </a:moveTo>
                <a:lnTo>
                  <a:pt x="30422"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7"/>
          <p:cNvSpPr/>
          <p:nvPr/>
        </p:nvSpPr>
        <p:spPr>
          <a:xfrm>
            <a:off x="6661380" y="2324160"/>
            <a:ext cx="377591" cy="31"/>
          </a:xfrm>
          <a:custGeom>
            <a:rect b="b" l="l" r="r" t="t"/>
            <a:pathLst>
              <a:path extrusionOk="0" fill="none" h="1" w="12377">
                <a:moveTo>
                  <a:pt x="1" y="0"/>
                </a:moveTo>
                <a:lnTo>
                  <a:pt x="12376" y="0"/>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7"/>
          <p:cNvSpPr/>
          <p:nvPr/>
        </p:nvSpPr>
        <p:spPr>
          <a:xfrm>
            <a:off x="6889319" y="2223399"/>
            <a:ext cx="149639" cy="31"/>
          </a:xfrm>
          <a:custGeom>
            <a:rect b="b" l="l" r="r" t="t"/>
            <a:pathLst>
              <a:path extrusionOk="0" fill="none" h="1" w="4905">
                <a:moveTo>
                  <a:pt x="1" y="1"/>
                </a:moveTo>
                <a:lnTo>
                  <a:pt x="4904" y="1"/>
                </a:lnTo>
              </a:path>
            </a:pathLst>
          </a:custGeom>
          <a:noFill/>
          <a:ln cap="rnd" cmpd="sng" w="2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7"/>
          <p:cNvSpPr/>
          <p:nvPr/>
        </p:nvSpPr>
        <p:spPr>
          <a:xfrm>
            <a:off x="7602007" y="1310369"/>
            <a:ext cx="1114298" cy="1734401"/>
          </a:xfrm>
          <a:custGeom>
            <a:rect b="b" l="l" r="r" t="t"/>
            <a:pathLst>
              <a:path extrusionOk="0" h="66148" w="42498">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7"/>
          <p:cNvSpPr/>
          <p:nvPr/>
        </p:nvSpPr>
        <p:spPr>
          <a:xfrm>
            <a:off x="7602007" y="1310369"/>
            <a:ext cx="1114298" cy="157451"/>
          </a:xfrm>
          <a:custGeom>
            <a:rect b="b" l="l" r="r" t="t"/>
            <a:pathLst>
              <a:path extrusionOk="0" h="6005" w="42498">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7"/>
          <p:cNvSpPr/>
          <p:nvPr/>
        </p:nvSpPr>
        <p:spPr>
          <a:xfrm>
            <a:off x="7662365" y="1515042"/>
            <a:ext cx="996203" cy="1478126"/>
          </a:xfrm>
          <a:custGeom>
            <a:rect b="b" l="l" r="r" t="t"/>
            <a:pathLst>
              <a:path extrusionOk="0" h="56374" w="37994">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7"/>
          <p:cNvSpPr/>
          <p:nvPr/>
        </p:nvSpPr>
        <p:spPr>
          <a:xfrm>
            <a:off x="7905503" y="1362835"/>
            <a:ext cx="53384" cy="27164"/>
          </a:xfrm>
          <a:custGeom>
            <a:rect b="b" l="l" r="r" t="t"/>
            <a:pathLst>
              <a:path extrusionOk="0" h="1036" w="2036">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7"/>
          <p:cNvSpPr/>
          <p:nvPr/>
        </p:nvSpPr>
        <p:spPr>
          <a:xfrm>
            <a:off x="7710453" y="1688198"/>
            <a:ext cx="707599" cy="16650"/>
          </a:xfrm>
          <a:custGeom>
            <a:rect b="b" l="l" r="r" t="t"/>
            <a:pathLst>
              <a:path extrusionOk="0" h="635" w="26987">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7"/>
          <p:cNvSpPr/>
          <p:nvPr/>
        </p:nvSpPr>
        <p:spPr>
          <a:xfrm>
            <a:off x="8461758" y="1688198"/>
            <a:ext cx="68251" cy="16650"/>
          </a:xfrm>
          <a:custGeom>
            <a:rect b="b" l="l" r="r" t="t"/>
            <a:pathLst>
              <a:path extrusionOk="0" h="635" w="2603">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7"/>
          <p:cNvSpPr/>
          <p:nvPr/>
        </p:nvSpPr>
        <p:spPr>
          <a:xfrm>
            <a:off x="8556228" y="1688198"/>
            <a:ext cx="55114" cy="16650"/>
          </a:xfrm>
          <a:custGeom>
            <a:rect b="b" l="l" r="r" t="t"/>
            <a:pathLst>
              <a:path extrusionOk="0" h="635" w="2102">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7"/>
          <p:cNvSpPr/>
          <p:nvPr/>
        </p:nvSpPr>
        <p:spPr>
          <a:xfrm>
            <a:off x="7710453" y="1766045"/>
            <a:ext cx="404994" cy="16650"/>
          </a:xfrm>
          <a:custGeom>
            <a:rect b="b" l="l" r="r" t="t"/>
            <a:pathLst>
              <a:path extrusionOk="0" h="635" w="15446">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7"/>
          <p:cNvSpPr/>
          <p:nvPr/>
        </p:nvSpPr>
        <p:spPr>
          <a:xfrm>
            <a:off x="8122394" y="1766045"/>
            <a:ext cx="127744" cy="16650"/>
          </a:xfrm>
          <a:custGeom>
            <a:rect b="b" l="l" r="r" t="t"/>
            <a:pathLst>
              <a:path extrusionOk="0" h="635" w="4872">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7"/>
          <p:cNvSpPr/>
          <p:nvPr/>
        </p:nvSpPr>
        <p:spPr>
          <a:xfrm>
            <a:off x="8164398" y="1810645"/>
            <a:ext cx="85739" cy="17515"/>
          </a:xfrm>
          <a:custGeom>
            <a:rect b="b" l="l" r="r" t="t"/>
            <a:pathLst>
              <a:path extrusionOk="0" h="668" w="327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7"/>
          <p:cNvSpPr/>
          <p:nvPr/>
        </p:nvSpPr>
        <p:spPr>
          <a:xfrm>
            <a:off x="8122394" y="1810645"/>
            <a:ext cx="25407" cy="17515"/>
          </a:xfrm>
          <a:custGeom>
            <a:rect b="b" l="l" r="r" t="t"/>
            <a:pathLst>
              <a:path extrusionOk="0" h="668" w="969">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7"/>
          <p:cNvSpPr/>
          <p:nvPr/>
        </p:nvSpPr>
        <p:spPr>
          <a:xfrm>
            <a:off x="8021814" y="1810645"/>
            <a:ext cx="77008" cy="17515"/>
          </a:xfrm>
          <a:custGeom>
            <a:rect b="b" l="l" r="r" t="t"/>
            <a:pathLst>
              <a:path extrusionOk="0" h="668" w="2937">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7"/>
          <p:cNvSpPr/>
          <p:nvPr/>
        </p:nvSpPr>
        <p:spPr>
          <a:xfrm>
            <a:off x="7912503" y="1810645"/>
            <a:ext cx="77873" cy="17515"/>
          </a:xfrm>
          <a:custGeom>
            <a:rect b="b" l="l" r="r" t="t"/>
            <a:pathLst>
              <a:path extrusionOk="0" h="668" w="297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7"/>
          <p:cNvSpPr/>
          <p:nvPr/>
        </p:nvSpPr>
        <p:spPr>
          <a:xfrm>
            <a:off x="7803166" y="1810645"/>
            <a:ext cx="77873" cy="17515"/>
          </a:xfrm>
          <a:custGeom>
            <a:rect b="b" l="l" r="r" t="t"/>
            <a:pathLst>
              <a:path extrusionOk="0" h="668" w="297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7"/>
          <p:cNvSpPr/>
          <p:nvPr/>
        </p:nvSpPr>
        <p:spPr>
          <a:xfrm>
            <a:off x="7803166" y="1865759"/>
            <a:ext cx="656863" cy="16650"/>
          </a:xfrm>
          <a:custGeom>
            <a:rect b="b" l="l" r="r" t="t"/>
            <a:pathLst>
              <a:path extrusionOk="0" h="635" w="25052">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7"/>
          <p:cNvSpPr/>
          <p:nvPr/>
        </p:nvSpPr>
        <p:spPr>
          <a:xfrm>
            <a:off x="7710453" y="1810645"/>
            <a:ext cx="39382" cy="17515"/>
          </a:xfrm>
          <a:custGeom>
            <a:rect b="b" l="l" r="r" t="t"/>
            <a:pathLst>
              <a:path extrusionOk="0" h="668" w="1502">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7"/>
          <p:cNvSpPr/>
          <p:nvPr/>
        </p:nvSpPr>
        <p:spPr>
          <a:xfrm>
            <a:off x="7710453" y="1865759"/>
            <a:ext cx="39382" cy="16650"/>
          </a:xfrm>
          <a:custGeom>
            <a:rect b="b" l="l" r="r" t="t"/>
            <a:pathLst>
              <a:path extrusionOk="0" h="635" w="1502">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7"/>
          <p:cNvSpPr/>
          <p:nvPr/>
        </p:nvSpPr>
        <p:spPr>
          <a:xfrm>
            <a:off x="7710453" y="1919982"/>
            <a:ext cx="39382" cy="17515"/>
          </a:xfrm>
          <a:custGeom>
            <a:rect b="b" l="l" r="r" t="t"/>
            <a:pathLst>
              <a:path extrusionOk="0" h="668" w="1502">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7"/>
          <p:cNvSpPr/>
          <p:nvPr/>
        </p:nvSpPr>
        <p:spPr>
          <a:xfrm>
            <a:off x="7710453" y="1975097"/>
            <a:ext cx="39382" cy="16623"/>
          </a:xfrm>
          <a:custGeom>
            <a:rect b="b" l="l" r="r" t="t"/>
            <a:pathLst>
              <a:path extrusionOk="0" h="634" w="1502">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7"/>
          <p:cNvSpPr/>
          <p:nvPr/>
        </p:nvSpPr>
        <p:spPr>
          <a:xfrm>
            <a:off x="8500249" y="1865759"/>
            <a:ext cx="96227" cy="16650"/>
          </a:xfrm>
          <a:custGeom>
            <a:rect b="b" l="l" r="r" t="t"/>
            <a:pathLst>
              <a:path extrusionOk="0" h="635" w="367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7"/>
          <p:cNvSpPr/>
          <p:nvPr/>
        </p:nvSpPr>
        <p:spPr>
          <a:xfrm>
            <a:off x="7800544" y="1919982"/>
            <a:ext cx="277276" cy="17515"/>
          </a:xfrm>
          <a:custGeom>
            <a:rect b="b" l="l" r="r" t="t"/>
            <a:pathLst>
              <a:path extrusionOk="0" h="668" w="10575">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7"/>
          <p:cNvSpPr/>
          <p:nvPr/>
        </p:nvSpPr>
        <p:spPr>
          <a:xfrm>
            <a:off x="8164398" y="2087921"/>
            <a:ext cx="314011" cy="17515"/>
          </a:xfrm>
          <a:custGeom>
            <a:rect b="b" l="l" r="r" t="t"/>
            <a:pathLst>
              <a:path extrusionOk="0" h="668" w="11976">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7"/>
          <p:cNvSpPr/>
          <p:nvPr/>
        </p:nvSpPr>
        <p:spPr>
          <a:xfrm>
            <a:off x="8245732" y="2031941"/>
            <a:ext cx="232676" cy="17515"/>
          </a:xfrm>
          <a:custGeom>
            <a:rect b="b" l="l" r="r" t="t"/>
            <a:pathLst>
              <a:path extrusionOk="0" h="668" w="8874">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7"/>
          <p:cNvSpPr/>
          <p:nvPr/>
        </p:nvSpPr>
        <p:spPr>
          <a:xfrm>
            <a:off x="8376045" y="1975097"/>
            <a:ext cx="102363" cy="16623"/>
          </a:xfrm>
          <a:custGeom>
            <a:rect b="b" l="l" r="r" t="t"/>
            <a:pathLst>
              <a:path extrusionOk="0" h="634" w="3904">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7"/>
          <p:cNvSpPr/>
          <p:nvPr/>
        </p:nvSpPr>
        <p:spPr>
          <a:xfrm>
            <a:off x="7710453" y="1612108"/>
            <a:ext cx="328012" cy="16650"/>
          </a:xfrm>
          <a:custGeom>
            <a:rect b="b" l="l" r="r" t="t"/>
            <a:pathLst>
              <a:path extrusionOk="0" h="635" w="1251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7"/>
          <p:cNvSpPr/>
          <p:nvPr/>
        </p:nvSpPr>
        <p:spPr>
          <a:xfrm>
            <a:off x="7710453" y="2220856"/>
            <a:ext cx="530064" cy="17515"/>
          </a:xfrm>
          <a:custGeom>
            <a:rect b="b" l="l" r="r" t="t"/>
            <a:pathLst>
              <a:path extrusionOk="0" h="668" w="20216">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7"/>
          <p:cNvSpPr/>
          <p:nvPr/>
        </p:nvSpPr>
        <p:spPr>
          <a:xfrm>
            <a:off x="7710453" y="2288189"/>
            <a:ext cx="530064" cy="17541"/>
          </a:xfrm>
          <a:custGeom>
            <a:rect b="b" l="l" r="r" t="t"/>
            <a:pathLst>
              <a:path extrusionOk="0" h="669" w="20216">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7"/>
          <p:cNvSpPr/>
          <p:nvPr/>
        </p:nvSpPr>
        <p:spPr>
          <a:xfrm>
            <a:off x="7710453" y="2355548"/>
            <a:ext cx="529172" cy="17515"/>
          </a:xfrm>
          <a:custGeom>
            <a:rect b="b" l="l" r="r" t="t"/>
            <a:pathLst>
              <a:path extrusionOk="0" h="668" w="20182">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7"/>
          <p:cNvSpPr/>
          <p:nvPr/>
        </p:nvSpPr>
        <p:spPr>
          <a:xfrm>
            <a:off x="7710453" y="2757866"/>
            <a:ext cx="529172" cy="16650"/>
          </a:xfrm>
          <a:custGeom>
            <a:rect b="b" l="l" r="r" t="t"/>
            <a:pathLst>
              <a:path extrusionOk="0" h="635" w="20182">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7"/>
          <p:cNvSpPr/>
          <p:nvPr/>
        </p:nvSpPr>
        <p:spPr>
          <a:xfrm>
            <a:off x="8192375" y="2143009"/>
            <a:ext cx="157451" cy="16650"/>
          </a:xfrm>
          <a:custGeom>
            <a:rect b="b" l="l" r="r" t="t"/>
            <a:pathLst>
              <a:path extrusionOk="0" h="635" w="6005">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7"/>
          <p:cNvSpPr/>
          <p:nvPr/>
        </p:nvSpPr>
        <p:spPr>
          <a:xfrm>
            <a:off x="8401400" y="2143009"/>
            <a:ext cx="209944" cy="16650"/>
          </a:xfrm>
          <a:custGeom>
            <a:rect b="b" l="l" r="r" t="t"/>
            <a:pathLst>
              <a:path extrusionOk="0" h="635" w="8007">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7"/>
          <p:cNvSpPr/>
          <p:nvPr/>
        </p:nvSpPr>
        <p:spPr>
          <a:xfrm>
            <a:off x="8401400" y="2220856"/>
            <a:ext cx="209944" cy="17515"/>
          </a:xfrm>
          <a:custGeom>
            <a:rect b="b" l="l" r="r" t="t"/>
            <a:pathLst>
              <a:path extrusionOk="0" h="668" w="8007">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7"/>
          <p:cNvSpPr/>
          <p:nvPr/>
        </p:nvSpPr>
        <p:spPr>
          <a:xfrm>
            <a:off x="7710453" y="2860202"/>
            <a:ext cx="80495" cy="16650"/>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7"/>
          <p:cNvSpPr/>
          <p:nvPr/>
        </p:nvSpPr>
        <p:spPr>
          <a:xfrm>
            <a:off x="7710453" y="2910938"/>
            <a:ext cx="80495" cy="17515"/>
          </a:xfrm>
          <a:custGeom>
            <a:rect b="b" l="l" r="r" t="t"/>
            <a:pathLst>
              <a:path extrusionOk="0" h="668" w="307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7"/>
          <p:cNvSpPr/>
          <p:nvPr/>
        </p:nvSpPr>
        <p:spPr>
          <a:xfrm>
            <a:off x="7811924" y="2910938"/>
            <a:ext cx="492438" cy="17515"/>
          </a:xfrm>
          <a:custGeom>
            <a:rect b="b" l="l" r="r" t="t"/>
            <a:pathLst>
              <a:path extrusionOk="0" h="668" w="18781">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7"/>
          <p:cNvSpPr/>
          <p:nvPr/>
        </p:nvSpPr>
        <p:spPr>
          <a:xfrm>
            <a:off x="7834656" y="2860202"/>
            <a:ext cx="79604" cy="16650"/>
          </a:xfrm>
          <a:custGeom>
            <a:rect b="b" l="l" r="r" t="t"/>
            <a:pathLst>
              <a:path extrusionOk="0" h="635" w="3036">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7"/>
          <p:cNvSpPr/>
          <p:nvPr/>
        </p:nvSpPr>
        <p:spPr>
          <a:xfrm>
            <a:off x="7957969" y="2860202"/>
            <a:ext cx="80495" cy="16650"/>
          </a:xfrm>
          <a:custGeom>
            <a:rect b="b" l="l" r="r" t="t"/>
            <a:pathLst>
              <a:path extrusionOk="0" h="635" w="307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7"/>
          <p:cNvSpPr/>
          <p:nvPr/>
        </p:nvSpPr>
        <p:spPr>
          <a:xfrm>
            <a:off x="8082172" y="2860202"/>
            <a:ext cx="79630" cy="16650"/>
          </a:xfrm>
          <a:custGeom>
            <a:rect b="b" l="l" r="r" t="t"/>
            <a:pathLst>
              <a:path extrusionOk="0" h="635" w="3037">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7"/>
          <p:cNvSpPr/>
          <p:nvPr/>
        </p:nvSpPr>
        <p:spPr>
          <a:xfrm>
            <a:off x="8206376" y="2860202"/>
            <a:ext cx="79604" cy="16650"/>
          </a:xfrm>
          <a:custGeom>
            <a:rect b="b" l="l" r="r" t="t"/>
            <a:pathLst>
              <a:path extrusionOk="0" h="635" w="3036">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7"/>
          <p:cNvSpPr/>
          <p:nvPr/>
        </p:nvSpPr>
        <p:spPr>
          <a:xfrm>
            <a:off x="8329688" y="2860202"/>
            <a:ext cx="80495" cy="16650"/>
          </a:xfrm>
          <a:custGeom>
            <a:rect b="b" l="l" r="r" t="t"/>
            <a:pathLst>
              <a:path extrusionOk="0" h="635" w="307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7"/>
          <p:cNvSpPr/>
          <p:nvPr/>
        </p:nvSpPr>
        <p:spPr>
          <a:xfrm>
            <a:off x="8453892" y="2860202"/>
            <a:ext cx="54249" cy="16650"/>
          </a:xfrm>
          <a:custGeom>
            <a:rect b="b" l="l" r="r" t="t"/>
            <a:pathLst>
              <a:path extrusionOk="0" h="635" w="2069">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7"/>
          <p:cNvSpPr/>
          <p:nvPr/>
        </p:nvSpPr>
        <p:spPr>
          <a:xfrm>
            <a:off x="8287710" y="826690"/>
            <a:ext cx="856293" cy="784581"/>
          </a:xfrm>
          <a:custGeom>
            <a:rect b="b" l="l" r="r" t="t"/>
            <a:pathLst>
              <a:path extrusionOk="0" h="29923" w="32658">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7"/>
          <p:cNvSpPr/>
          <p:nvPr/>
        </p:nvSpPr>
        <p:spPr>
          <a:xfrm>
            <a:off x="8287710" y="819716"/>
            <a:ext cx="856293" cy="39382"/>
          </a:xfrm>
          <a:custGeom>
            <a:rect b="b" l="l" r="r" t="t"/>
            <a:pathLst>
              <a:path extrusionOk="0" h="1502" w="32658">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7"/>
          <p:cNvSpPr/>
          <p:nvPr/>
        </p:nvSpPr>
        <p:spPr>
          <a:xfrm>
            <a:off x="8287710" y="826690"/>
            <a:ext cx="856293" cy="120743"/>
          </a:xfrm>
          <a:custGeom>
            <a:rect b="b" l="l" r="r" t="t"/>
            <a:pathLst>
              <a:path extrusionOk="0" h="4605" w="32658">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7"/>
          <p:cNvSpPr/>
          <p:nvPr/>
        </p:nvSpPr>
        <p:spPr>
          <a:xfrm>
            <a:off x="8334932" y="983249"/>
            <a:ext cx="765336" cy="588665"/>
          </a:xfrm>
          <a:custGeom>
            <a:rect b="b" l="l" r="r" t="t"/>
            <a:pathLst>
              <a:path extrusionOk="0" h="22451" w="29189">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7"/>
          <p:cNvSpPr/>
          <p:nvPr/>
        </p:nvSpPr>
        <p:spPr>
          <a:xfrm>
            <a:off x="8371666" y="1116211"/>
            <a:ext cx="544039" cy="13136"/>
          </a:xfrm>
          <a:custGeom>
            <a:rect b="b" l="l" r="r" t="t"/>
            <a:pathLst>
              <a:path extrusionOk="0" h="501" w="20749">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7"/>
          <p:cNvSpPr/>
          <p:nvPr/>
        </p:nvSpPr>
        <p:spPr>
          <a:xfrm>
            <a:off x="8948924" y="1116211"/>
            <a:ext cx="52492" cy="13136"/>
          </a:xfrm>
          <a:custGeom>
            <a:rect b="b" l="l" r="r" t="t"/>
            <a:pathLst>
              <a:path extrusionOk="0" h="501" w="2002">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7"/>
          <p:cNvSpPr/>
          <p:nvPr/>
        </p:nvSpPr>
        <p:spPr>
          <a:xfrm>
            <a:off x="9021527" y="1116211"/>
            <a:ext cx="42004" cy="13136"/>
          </a:xfrm>
          <a:custGeom>
            <a:rect b="b" l="l" r="r" t="t"/>
            <a:pathLst>
              <a:path extrusionOk="0" h="501" w="1602">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7"/>
          <p:cNvSpPr/>
          <p:nvPr/>
        </p:nvSpPr>
        <p:spPr>
          <a:xfrm>
            <a:off x="8371666" y="1176543"/>
            <a:ext cx="311389" cy="13162"/>
          </a:xfrm>
          <a:custGeom>
            <a:rect b="b" l="l" r="r" t="t"/>
            <a:pathLst>
              <a:path extrusionOk="0" h="502" w="11876">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7"/>
          <p:cNvSpPr/>
          <p:nvPr/>
        </p:nvSpPr>
        <p:spPr>
          <a:xfrm>
            <a:off x="8687406" y="1176543"/>
            <a:ext cx="98876" cy="13162"/>
          </a:xfrm>
          <a:custGeom>
            <a:rect b="b" l="l" r="r" t="t"/>
            <a:pathLst>
              <a:path extrusionOk="0" h="502" w="3771">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7"/>
          <p:cNvSpPr/>
          <p:nvPr/>
        </p:nvSpPr>
        <p:spPr>
          <a:xfrm>
            <a:off x="8720653" y="1211546"/>
            <a:ext cx="65629" cy="12271"/>
          </a:xfrm>
          <a:custGeom>
            <a:rect b="b" l="l" r="r" t="t"/>
            <a:pathLst>
              <a:path extrusionOk="0" h="468" w="2503">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7"/>
          <p:cNvSpPr/>
          <p:nvPr/>
        </p:nvSpPr>
        <p:spPr>
          <a:xfrm>
            <a:off x="8688298" y="1211546"/>
            <a:ext cx="19245" cy="12271"/>
          </a:xfrm>
          <a:custGeom>
            <a:rect b="b" l="l" r="r" t="t"/>
            <a:pathLst>
              <a:path extrusionOk="0" h="468" w="734">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7"/>
          <p:cNvSpPr/>
          <p:nvPr/>
        </p:nvSpPr>
        <p:spPr>
          <a:xfrm>
            <a:off x="8610451" y="1211546"/>
            <a:ext cx="59493" cy="12271"/>
          </a:xfrm>
          <a:custGeom>
            <a:rect b="b" l="l" r="r" t="t"/>
            <a:pathLst>
              <a:path extrusionOk="0" h="468" w="2269">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7"/>
          <p:cNvSpPr/>
          <p:nvPr/>
        </p:nvSpPr>
        <p:spPr>
          <a:xfrm>
            <a:off x="8526469" y="1211546"/>
            <a:ext cx="59519" cy="12271"/>
          </a:xfrm>
          <a:custGeom>
            <a:rect b="b" l="l" r="r" t="t"/>
            <a:pathLst>
              <a:path extrusionOk="0" h="468" w="227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7"/>
          <p:cNvSpPr/>
          <p:nvPr/>
        </p:nvSpPr>
        <p:spPr>
          <a:xfrm>
            <a:off x="8442513" y="1211546"/>
            <a:ext cx="59493" cy="12271"/>
          </a:xfrm>
          <a:custGeom>
            <a:rect b="b" l="l" r="r" t="t"/>
            <a:pathLst>
              <a:path extrusionOk="0" h="468" w="2269">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7"/>
          <p:cNvSpPr/>
          <p:nvPr/>
        </p:nvSpPr>
        <p:spPr>
          <a:xfrm>
            <a:off x="8442513" y="1253524"/>
            <a:ext cx="504683" cy="12271"/>
          </a:xfrm>
          <a:custGeom>
            <a:rect b="b" l="l" r="r" t="t"/>
            <a:pathLst>
              <a:path extrusionOk="0" h="468" w="19248">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7"/>
          <p:cNvSpPr/>
          <p:nvPr/>
        </p:nvSpPr>
        <p:spPr>
          <a:xfrm>
            <a:off x="8371666" y="1211546"/>
            <a:ext cx="29760" cy="12271"/>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7"/>
          <p:cNvSpPr/>
          <p:nvPr/>
        </p:nvSpPr>
        <p:spPr>
          <a:xfrm>
            <a:off x="8371666" y="1253524"/>
            <a:ext cx="29760" cy="12271"/>
          </a:xfrm>
          <a:custGeom>
            <a:rect b="b" l="l" r="r" t="t"/>
            <a:pathLst>
              <a:path extrusionOk="0" h="468" w="1135">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7"/>
          <p:cNvSpPr/>
          <p:nvPr/>
        </p:nvSpPr>
        <p:spPr>
          <a:xfrm>
            <a:off x="8371666" y="1295502"/>
            <a:ext cx="29760" cy="12271"/>
          </a:xfrm>
          <a:custGeom>
            <a:rect b="b" l="l" r="r" t="t"/>
            <a:pathLst>
              <a:path extrusionOk="0" h="468" w="1135">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7"/>
          <p:cNvSpPr/>
          <p:nvPr/>
        </p:nvSpPr>
        <p:spPr>
          <a:xfrm>
            <a:off x="8977792" y="1253524"/>
            <a:ext cx="74360" cy="12271"/>
          </a:xfrm>
          <a:custGeom>
            <a:rect b="b" l="l" r="r" t="t"/>
            <a:pathLst>
              <a:path extrusionOk="0" h="468" w="2836">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7"/>
          <p:cNvSpPr/>
          <p:nvPr/>
        </p:nvSpPr>
        <p:spPr>
          <a:xfrm>
            <a:off x="8440756" y="1295502"/>
            <a:ext cx="213457" cy="12271"/>
          </a:xfrm>
          <a:custGeom>
            <a:rect b="b" l="l" r="r" t="t"/>
            <a:pathLst>
              <a:path extrusionOk="0" h="468" w="8141">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7"/>
          <p:cNvSpPr/>
          <p:nvPr/>
        </p:nvSpPr>
        <p:spPr>
          <a:xfrm>
            <a:off x="8720653" y="1349725"/>
            <a:ext cx="240542" cy="13136"/>
          </a:xfrm>
          <a:custGeom>
            <a:rect b="b" l="l" r="r" t="t"/>
            <a:pathLst>
              <a:path extrusionOk="0" h="501" w="9174">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7"/>
          <p:cNvSpPr/>
          <p:nvPr/>
        </p:nvSpPr>
        <p:spPr>
          <a:xfrm>
            <a:off x="8882456" y="1320857"/>
            <a:ext cx="78739" cy="13162"/>
          </a:xfrm>
          <a:custGeom>
            <a:rect b="b" l="l" r="r" t="t"/>
            <a:pathLst>
              <a:path extrusionOk="0" h="502" w="3003">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7"/>
          <p:cNvSpPr/>
          <p:nvPr/>
        </p:nvSpPr>
        <p:spPr>
          <a:xfrm>
            <a:off x="8371666" y="1058474"/>
            <a:ext cx="251922" cy="13162"/>
          </a:xfrm>
          <a:custGeom>
            <a:rect b="b" l="l" r="r" t="t"/>
            <a:pathLst>
              <a:path extrusionOk="0" h="502" w="9608">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7"/>
          <p:cNvSpPr/>
          <p:nvPr/>
        </p:nvSpPr>
        <p:spPr>
          <a:xfrm>
            <a:off x="8371666" y="1467793"/>
            <a:ext cx="406725" cy="12271"/>
          </a:xfrm>
          <a:custGeom>
            <a:rect b="b" l="l" r="r" t="t"/>
            <a:pathLst>
              <a:path extrusionOk="0" h="468" w="15512">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7"/>
          <p:cNvSpPr/>
          <p:nvPr/>
        </p:nvSpPr>
        <p:spPr>
          <a:xfrm>
            <a:off x="8741629" y="1392595"/>
            <a:ext cx="120743" cy="12271"/>
          </a:xfrm>
          <a:custGeom>
            <a:rect b="b" l="l" r="r" t="t"/>
            <a:pathLst>
              <a:path extrusionOk="0" h="468" w="4605">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7"/>
          <p:cNvSpPr/>
          <p:nvPr/>
        </p:nvSpPr>
        <p:spPr>
          <a:xfrm>
            <a:off x="8902567" y="1392595"/>
            <a:ext cx="160965" cy="12271"/>
          </a:xfrm>
          <a:custGeom>
            <a:rect b="b" l="l" r="r" t="t"/>
            <a:pathLst>
              <a:path extrusionOk="0" h="468" w="6139">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7"/>
          <p:cNvSpPr/>
          <p:nvPr/>
        </p:nvSpPr>
        <p:spPr>
          <a:xfrm>
            <a:off x="8902567" y="1452062"/>
            <a:ext cx="160965" cy="13136"/>
          </a:xfrm>
          <a:custGeom>
            <a:rect b="b" l="l" r="r" t="t"/>
            <a:pathLst>
              <a:path extrusionOk="0" h="501" w="6139">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7"/>
          <p:cNvSpPr/>
          <p:nvPr/>
        </p:nvSpPr>
        <p:spPr>
          <a:xfrm>
            <a:off x="8371666" y="1508906"/>
            <a:ext cx="61250" cy="13136"/>
          </a:xfrm>
          <a:custGeom>
            <a:rect b="b" l="l" r="r" t="t"/>
            <a:pathLst>
              <a:path extrusionOk="0" h="501" w="2336">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7"/>
          <p:cNvSpPr/>
          <p:nvPr/>
        </p:nvSpPr>
        <p:spPr>
          <a:xfrm>
            <a:off x="8448648" y="1508906"/>
            <a:ext cx="378722" cy="13136"/>
          </a:xfrm>
          <a:custGeom>
            <a:rect b="b" l="l" r="r" t="t"/>
            <a:pathLst>
              <a:path extrusionOk="0" h="501" w="14444">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7" name="Google Shape;697;p27"/>
          <p:cNvPicPr preferRelativeResize="0"/>
          <p:nvPr/>
        </p:nvPicPr>
        <p:blipFill rotWithShape="1">
          <a:blip r:embed="rId3">
            <a:alphaModFix/>
          </a:blip>
          <a:srcRect b="0" l="0" r="3855" t="0"/>
          <a:stretch/>
        </p:blipFill>
        <p:spPr>
          <a:xfrm>
            <a:off x="720000" y="2444562"/>
            <a:ext cx="592791" cy="5458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36"/>
          <p:cNvSpPr txBox="1"/>
          <p:nvPr/>
        </p:nvSpPr>
        <p:spPr>
          <a:xfrm>
            <a:off x="2308000" y="232200"/>
            <a:ext cx="458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lt1"/>
                </a:solidFill>
                <a:latin typeface="Oswald"/>
                <a:ea typeface="Oswald"/>
                <a:cs typeface="Oswald"/>
                <a:sym typeface="Oswald"/>
              </a:rPr>
              <a:t>Conclusione</a:t>
            </a:r>
            <a:endParaRPr b="1" sz="2800">
              <a:solidFill>
                <a:schemeClr val="lt1"/>
              </a:solidFill>
              <a:latin typeface="Oswald"/>
              <a:ea typeface="Oswald"/>
              <a:cs typeface="Oswald"/>
              <a:sym typeface="Oswald"/>
            </a:endParaRPr>
          </a:p>
        </p:txBody>
      </p:sp>
      <p:pic>
        <p:nvPicPr>
          <p:cNvPr id="857" name="Google Shape;857;p36"/>
          <p:cNvPicPr preferRelativeResize="0"/>
          <p:nvPr/>
        </p:nvPicPr>
        <p:blipFill>
          <a:blip r:embed="rId3">
            <a:alphaModFix/>
          </a:blip>
          <a:stretch>
            <a:fillRect/>
          </a:stretch>
        </p:blipFill>
        <p:spPr>
          <a:xfrm>
            <a:off x="152400" y="1601575"/>
            <a:ext cx="7071149" cy="1101075"/>
          </a:xfrm>
          <a:prstGeom prst="rect">
            <a:avLst/>
          </a:prstGeom>
          <a:noFill/>
          <a:ln>
            <a:noFill/>
          </a:ln>
        </p:spPr>
      </p:pic>
      <p:cxnSp>
        <p:nvCxnSpPr>
          <p:cNvPr id="858" name="Google Shape;858;p36"/>
          <p:cNvCxnSpPr/>
          <p:nvPr/>
        </p:nvCxnSpPr>
        <p:spPr>
          <a:xfrm>
            <a:off x="2554075" y="728725"/>
            <a:ext cx="3028200" cy="827700"/>
          </a:xfrm>
          <a:prstGeom prst="bentConnector3">
            <a:avLst>
              <a:gd fmla="val 50000" name="adj1"/>
            </a:avLst>
          </a:prstGeom>
          <a:noFill/>
          <a:ln cap="flat" cmpd="sng" w="9525">
            <a:solidFill>
              <a:schemeClr val="lt1"/>
            </a:solidFill>
            <a:prstDash val="solid"/>
            <a:round/>
            <a:headEnd len="med" w="med" type="none"/>
            <a:tailEnd len="med" w="med" type="none"/>
          </a:ln>
        </p:spPr>
      </p:cxnSp>
      <p:cxnSp>
        <p:nvCxnSpPr>
          <p:cNvPr id="859" name="Google Shape;859;p36"/>
          <p:cNvCxnSpPr/>
          <p:nvPr/>
        </p:nvCxnSpPr>
        <p:spPr>
          <a:xfrm>
            <a:off x="841925" y="2773375"/>
            <a:ext cx="3127200" cy="764100"/>
          </a:xfrm>
          <a:prstGeom prst="bentConnector3">
            <a:avLst>
              <a:gd fmla="val 50000" name="adj1"/>
            </a:avLst>
          </a:prstGeom>
          <a:noFill/>
          <a:ln cap="flat" cmpd="sng" w="9525">
            <a:solidFill>
              <a:schemeClr val="lt1"/>
            </a:solidFill>
            <a:prstDash val="solid"/>
            <a:round/>
            <a:headEnd len="med" w="med" type="none"/>
            <a:tailEnd len="med" w="med" type="none"/>
          </a:ln>
        </p:spPr>
      </p:cxnSp>
      <p:sp>
        <p:nvSpPr>
          <p:cNvPr id="860" name="Google Shape;860;p36"/>
          <p:cNvSpPr txBox="1"/>
          <p:nvPr/>
        </p:nvSpPr>
        <p:spPr>
          <a:xfrm>
            <a:off x="3969125" y="3339375"/>
            <a:ext cx="4195500" cy="985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1200"/>
              </a:spcAft>
              <a:buNone/>
            </a:pPr>
            <a:r>
              <a:rPr lang="en" sz="1300">
                <a:solidFill>
                  <a:schemeClr val="lt1"/>
                </a:solidFill>
                <a:latin typeface="Open Sans"/>
                <a:ea typeface="Open Sans"/>
                <a:cs typeface="Open Sans"/>
                <a:sym typeface="Open Sans"/>
              </a:rPr>
              <a:t>-Una volta terminata l’operazione, se il programma riuscirà ad ottenere dei dati da noi richiesti, ci verranno mostrati in output.</a:t>
            </a:r>
            <a:endParaRPr sz="1500">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864" name="Shape 864"/>
        <p:cNvGrpSpPr/>
        <p:nvPr/>
      </p:nvGrpSpPr>
      <p:grpSpPr>
        <a:xfrm>
          <a:off x="0" y="0"/>
          <a:ext cx="0" cy="0"/>
          <a:chOff x="0" y="0"/>
          <a:chExt cx="0" cy="0"/>
        </a:xfrm>
      </p:grpSpPr>
      <p:sp>
        <p:nvSpPr>
          <p:cNvPr id="865" name="Google Shape;865;p37"/>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2</a:t>
            </a:r>
            <a:endParaRPr>
              <a:solidFill>
                <a:schemeClr val="accent3"/>
              </a:solidFill>
            </a:endParaRPr>
          </a:p>
        </p:txBody>
      </p:sp>
      <p:sp>
        <p:nvSpPr>
          <p:cNvPr id="866" name="Google Shape;866;p37"/>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GRAFICO DI UN’ OSSERVABILE</a:t>
            </a:r>
            <a:endParaRPr>
              <a:solidFill>
                <a:schemeClr val="accent3"/>
              </a:solidFill>
            </a:endParaRPr>
          </a:p>
        </p:txBody>
      </p:sp>
      <p:grpSp>
        <p:nvGrpSpPr>
          <p:cNvPr id="867" name="Google Shape;867;p37"/>
          <p:cNvGrpSpPr/>
          <p:nvPr/>
        </p:nvGrpSpPr>
        <p:grpSpPr>
          <a:xfrm>
            <a:off x="6275293" y="1383097"/>
            <a:ext cx="2377303" cy="2377303"/>
            <a:chOff x="5612559" y="834972"/>
            <a:chExt cx="3473558" cy="3473558"/>
          </a:xfrm>
        </p:grpSpPr>
        <p:sp>
          <p:nvSpPr>
            <p:cNvPr id="868" name="Google Shape;868;p37"/>
            <p:cNvSpPr/>
            <p:nvPr/>
          </p:nvSpPr>
          <p:spPr>
            <a:xfrm>
              <a:off x="5612559" y="3034881"/>
              <a:ext cx="2894635" cy="1273649"/>
            </a:xfrm>
            <a:custGeom>
              <a:rect b="b" l="l" r="r" t="t"/>
              <a:pathLst>
                <a:path extrusionOk="0" h="71765" w="163101">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7"/>
            <p:cNvSpPr/>
            <p:nvPr/>
          </p:nvSpPr>
          <p:spPr>
            <a:xfrm>
              <a:off x="5612559" y="2571742"/>
              <a:ext cx="2663066" cy="463157"/>
            </a:xfrm>
            <a:custGeom>
              <a:rect b="b" l="l" r="r" t="t"/>
              <a:pathLst>
                <a:path extrusionOk="0" h="26097" w="150053">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7"/>
            <p:cNvSpPr/>
            <p:nvPr/>
          </p:nvSpPr>
          <p:spPr>
            <a:xfrm>
              <a:off x="6075698" y="1413895"/>
              <a:ext cx="2663066" cy="2894635"/>
            </a:xfrm>
            <a:custGeom>
              <a:rect b="b" l="l" r="r" t="t"/>
              <a:pathLst>
                <a:path extrusionOk="0" h="163101" w="150053">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7"/>
            <p:cNvSpPr/>
            <p:nvPr/>
          </p:nvSpPr>
          <p:spPr>
            <a:xfrm>
              <a:off x="6075698" y="1066541"/>
              <a:ext cx="1796420" cy="463157"/>
            </a:xfrm>
            <a:custGeom>
              <a:rect b="b" l="l" r="r" t="t"/>
              <a:pathLst>
                <a:path extrusionOk="0" h="26097" w="101221">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7"/>
            <p:cNvSpPr/>
            <p:nvPr/>
          </p:nvSpPr>
          <p:spPr>
            <a:xfrm>
              <a:off x="8044038" y="1182326"/>
              <a:ext cx="694726" cy="694726"/>
            </a:xfrm>
            <a:custGeom>
              <a:rect b="b" l="l" r="r" t="t"/>
              <a:pathLst>
                <a:path extrusionOk="0" h="39145" w="39145">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7"/>
            <p:cNvSpPr/>
            <p:nvPr/>
          </p:nvSpPr>
          <p:spPr>
            <a:xfrm>
              <a:off x="7696684" y="834972"/>
              <a:ext cx="1389434" cy="1389434"/>
            </a:xfrm>
            <a:custGeom>
              <a:rect b="b" l="l" r="r" t="t"/>
              <a:pathLst>
                <a:path extrusionOk="0" h="78289" w="78289">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7"/>
            <p:cNvSpPr/>
            <p:nvPr/>
          </p:nvSpPr>
          <p:spPr>
            <a:xfrm>
              <a:off x="624937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7"/>
            <p:cNvSpPr/>
            <p:nvPr/>
          </p:nvSpPr>
          <p:spPr>
            <a:xfrm>
              <a:off x="6712514"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7"/>
            <p:cNvSpPr/>
            <p:nvPr/>
          </p:nvSpPr>
          <p:spPr>
            <a:xfrm>
              <a:off x="648094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7"/>
            <p:cNvSpPr/>
            <p:nvPr/>
          </p:nvSpPr>
          <p:spPr>
            <a:xfrm>
              <a:off x="7986146" y="1124433"/>
              <a:ext cx="810511" cy="810511"/>
            </a:xfrm>
            <a:custGeom>
              <a:rect b="b" l="l" r="r" t="t"/>
              <a:pathLst>
                <a:path extrusionOk="0" h="45669" w="45669">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7"/>
            <p:cNvSpPr/>
            <p:nvPr/>
          </p:nvSpPr>
          <p:spPr>
            <a:xfrm>
              <a:off x="6249375"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7"/>
            <p:cNvSpPr/>
            <p:nvPr/>
          </p:nvSpPr>
          <p:spPr>
            <a:xfrm>
              <a:off x="6017806"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7"/>
            <p:cNvSpPr/>
            <p:nvPr/>
          </p:nvSpPr>
          <p:spPr>
            <a:xfrm>
              <a:off x="5786237"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7"/>
            <p:cNvSpPr/>
            <p:nvPr/>
          </p:nvSpPr>
          <p:spPr>
            <a:xfrm>
              <a:off x="6210597" y="1714946"/>
              <a:ext cx="362990" cy="439996"/>
            </a:xfrm>
            <a:custGeom>
              <a:rect b="b" l="l" r="r" t="t"/>
              <a:pathLst>
                <a:path extrusionOk="0" h="24792" w="20453">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7"/>
            <p:cNvSpPr/>
            <p:nvPr/>
          </p:nvSpPr>
          <p:spPr>
            <a:xfrm>
              <a:off x="7719844" y="2178085"/>
              <a:ext cx="362990" cy="439996"/>
            </a:xfrm>
            <a:custGeom>
              <a:rect b="b" l="l" r="r" t="t"/>
              <a:pathLst>
                <a:path extrusionOk="0" h="24792" w="20453">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7"/>
            <p:cNvSpPr/>
            <p:nvPr/>
          </p:nvSpPr>
          <p:spPr>
            <a:xfrm>
              <a:off x="6712514" y="1703357"/>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7"/>
            <p:cNvSpPr/>
            <p:nvPr/>
          </p:nvSpPr>
          <p:spPr>
            <a:xfrm>
              <a:off x="6712514" y="193492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7"/>
            <p:cNvSpPr/>
            <p:nvPr/>
          </p:nvSpPr>
          <p:spPr>
            <a:xfrm>
              <a:off x="6712514" y="216649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7"/>
            <p:cNvSpPr/>
            <p:nvPr/>
          </p:nvSpPr>
          <p:spPr>
            <a:xfrm>
              <a:off x="6712514" y="2398065"/>
              <a:ext cx="578941" cy="115802"/>
            </a:xfrm>
            <a:custGeom>
              <a:rect b="b" l="l" r="r" t="t"/>
              <a:pathLst>
                <a:path extrusionOk="0" h="6525" w="32621">
                  <a:moveTo>
                    <a:pt x="1" y="1"/>
                  </a:moveTo>
                  <a:lnTo>
                    <a:pt x="1" y="6525"/>
                  </a:lnTo>
                  <a:lnTo>
                    <a:pt x="32621" y="6525"/>
                  </a:lnTo>
                  <a:lnTo>
                    <a:pt x="32621"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7"/>
            <p:cNvSpPr/>
            <p:nvPr/>
          </p:nvSpPr>
          <p:spPr>
            <a:xfrm>
              <a:off x="7407222" y="2398065"/>
              <a:ext cx="115802" cy="115802"/>
            </a:xfrm>
            <a:custGeom>
              <a:rect b="b" l="l" r="r" t="t"/>
              <a:pathLst>
                <a:path extrusionOk="0" h="6525" w="6525">
                  <a:moveTo>
                    <a:pt x="1" y="1"/>
                  </a:moveTo>
                  <a:lnTo>
                    <a:pt x="1" y="6525"/>
                  </a:lnTo>
                  <a:lnTo>
                    <a:pt x="6525" y="6525"/>
                  </a:lnTo>
                  <a:lnTo>
                    <a:pt x="6525"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7"/>
            <p:cNvSpPr/>
            <p:nvPr/>
          </p:nvSpPr>
          <p:spPr>
            <a:xfrm>
              <a:off x="7138596" y="3337653"/>
              <a:ext cx="474746" cy="668087"/>
            </a:xfrm>
            <a:custGeom>
              <a:rect b="b" l="l" r="r" t="t"/>
              <a:pathLst>
                <a:path extrusionOk="0" h="37644" w="2675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7"/>
            <p:cNvSpPr/>
            <p:nvPr/>
          </p:nvSpPr>
          <p:spPr>
            <a:xfrm>
              <a:off x="6274861" y="3337653"/>
              <a:ext cx="474728" cy="668087"/>
            </a:xfrm>
            <a:custGeom>
              <a:rect b="b" l="l" r="r" t="t"/>
              <a:pathLst>
                <a:path extrusionOk="0" h="37644" w="26749">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7"/>
            <p:cNvSpPr/>
            <p:nvPr/>
          </p:nvSpPr>
          <p:spPr>
            <a:xfrm>
              <a:off x="6771560" y="3194662"/>
              <a:ext cx="343325" cy="954088"/>
            </a:xfrm>
            <a:custGeom>
              <a:rect b="b" l="l" r="r" t="t"/>
              <a:pathLst>
                <a:path extrusionOk="0" h="53759" w="19345">
                  <a:moveTo>
                    <a:pt x="13016" y="1"/>
                  </a:moveTo>
                  <a:lnTo>
                    <a:pt x="1" y="52160"/>
                  </a:lnTo>
                  <a:lnTo>
                    <a:pt x="6329" y="53758"/>
                  </a:lnTo>
                  <a:lnTo>
                    <a:pt x="19345" y="1566"/>
                  </a:lnTo>
                  <a:lnTo>
                    <a:pt x="1301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7"/>
            <p:cNvSpPr/>
            <p:nvPr/>
          </p:nvSpPr>
          <p:spPr>
            <a:xfrm>
              <a:off x="5786237" y="367169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7"/>
            <p:cNvSpPr/>
            <p:nvPr/>
          </p:nvSpPr>
          <p:spPr>
            <a:xfrm>
              <a:off x="5786237" y="3208558"/>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7"/>
            <p:cNvSpPr/>
            <p:nvPr/>
          </p:nvSpPr>
          <p:spPr>
            <a:xfrm>
              <a:off x="5786237" y="344012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7"/>
            <p:cNvSpPr/>
            <p:nvPr/>
          </p:nvSpPr>
          <p:spPr>
            <a:xfrm>
              <a:off x="7986146" y="401905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7"/>
            <p:cNvSpPr/>
            <p:nvPr/>
          </p:nvSpPr>
          <p:spPr>
            <a:xfrm>
              <a:off x="7986146" y="3555912"/>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7"/>
            <p:cNvSpPr/>
            <p:nvPr/>
          </p:nvSpPr>
          <p:spPr>
            <a:xfrm>
              <a:off x="7986146" y="378748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7"/>
            <p:cNvSpPr/>
            <p:nvPr/>
          </p:nvSpPr>
          <p:spPr>
            <a:xfrm>
              <a:off x="8449284" y="378748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7"/>
            <p:cNvSpPr/>
            <p:nvPr/>
          </p:nvSpPr>
          <p:spPr>
            <a:xfrm>
              <a:off x="8449284" y="401905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7"/>
            <p:cNvSpPr/>
            <p:nvPr/>
          </p:nvSpPr>
          <p:spPr>
            <a:xfrm>
              <a:off x="8449284" y="3555912"/>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 name="Google Shape;900;p37"/>
          <p:cNvSpPr txBox="1"/>
          <p:nvPr/>
        </p:nvSpPr>
        <p:spPr>
          <a:xfrm>
            <a:off x="140150" y="222550"/>
            <a:ext cx="389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pic>
        <p:nvPicPr>
          <p:cNvPr id="905" name="Google Shape;905;p38"/>
          <p:cNvPicPr preferRelativeResize="0"/>
          <p:nvPr/>
        </p:nvPicPr>
        <p:blipFill rotWithShape="1">
          <a:blip r:embed="rId3">
            <a:alphaModFix/>
          </a:blip>
          <a:srcRect b="0" l="7431" r="7440" t="0"/>
          <a:stretch/>
        </p:blipFill>
        <p:spPr>
          <a:xfrm>
            <a:off x="484075" y="2013600"/>
            <a:ext cx="4795249" cy="2816451"/>
          </a:xfrm>
          <a:prstGeom prst="rect">
            <a:avLst/>
          </a:prstGeom>
          <a:noFill/>
          <a:ln>
            <a:noFill/>
          </a:ln>
        </p:spPr>
      </p:pic>
      <p:pic>
        <p:nvPicPr>
          <p:cNvPr id="906" name="Google Shape;906;p38"/>
          <p:cNvPicPr preferRelativeResize="0"/>
          <p:nvPr/>
        </p:nvPicPr>
        <p:blipFill>
          <a:blip r:embed="rId4">
            <a:alphaModFix/>
          </a:blip>
          <a:stretch>
            <a:fillRect/>
          </a:stretch>
        </p:blipFill>
        <p:spPr>
          <a:xfrm>
            <a:off x="5924150" y="2013600"/>
            <a:ext cx="2735768" cy="2816450"/>
          </a:xfrm>
          <a:prstGeom prst="rect">
            <a:avLst/>
          </a:prstGeom>
          <a:noFill/>
          <a:ln>
            <a:noFill/>
          </a:ln>
        </p:spPr>
      </p:pic>
      <p:sp>
        <p:nvSpPr>
          <p:cNvPr id="907" name="Google Shape;907;p38"/>
          <p:cNvSpPr txBox="1"/>
          <p:nvPr/>
        </p:nvSpPr>
        <p:spPr>
          <a:xfrm>
            <a:off x="1066800" y="87075"/>
            <a:ext cx="7010400" cy="1893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100">
                <a:solidFill>
                  <a:schemeClr val="lt1"/>
                </a:solidFill>
                <a:latin typeface="Roboto"/>
                <a:ea typeface="Roboto"/>
                <a:cs typeface="Roboto"/>
                <a:sym typeface="Roboto"/>
              </a:rPr>
              <a:t>La funzione Grafico() si occupa di:</a:t>
            </a:r>
            <a:endParaRPr b="1" sz="1100">
              <a:solidFill>
                <a:schemeClr val="lt1"/>
              </a:solidFill>
              <a:latin typeface="Roboto"/>
              <a:ea typeface="Roboto"/>
              <a:cs typeface="Roboto"/>
              <a:sym typeface="Roboto"/>
            </a:endParaRPr>
          </a:p>
          <a:p>
            <a:pPr indent="0" lvl="0" marL="0" rtl="0" algn="just">
              <a:spcBef>
                <a:spcPts val="0"/>
              </a:spcBef>
              <a:spcAft>
                <a:spcPts val="0"/>
              </a:spcAft>
              <a:buNone/>
            </a:pPr>
            <a:r>
              <a:t/>
            </a:r>
            <a:endParaRPr b="1" sz="600">
              <a:solidFill>
                <a:schemeClr val="lt1"/>
              </a:solidFill>
              <a:latin typeface="Roboto"/>
              <a:ea typeface="Roboto"/>
              <a:cs typeface="Roboto"/>
              <a:sym typeface="Roboto"/>
            </a:endParaRPr>
          </a:p>
          <a:p>
            <a:pPr indent="0" lvl="0" marL="0" rtl="0" algn="just">
              <a:spcBef>
                <a:spcPts val="0"/>
              </a:spcBef>
              <a:spcAft>
                <a:spcPts val="0"/>
              </a:spcAft>
              <a:buNone/>
            </a:pPr>
            <a:r>
              <a:rPr b="1" lang="en" sz="1100">
                <a:solidFill>
                  <a:schemeClr val="lt1"/>
                </a:solidFill>
                <a:latin typeface="Roboto"/>
                <a:ea typeface="Roboto"/>
                <a:cs typeface="Roboto"/>
                <a:sym typeface="Roboto"/>
              </a:rPr>
              <a:t>1.</a:t>
            </a:r>
            <a:r>
              <a:rPr lang="en" sz="1100">
                <a:solidFill>
                  <a:schemeClr val="lt1"/>
                </a:solidFill>
                <a:latin typeface="Roboto"/>
                <a:ea typeface="Roboto"/>
                <a:cs typeface="Roboto"/>
                <a:sym typeface="Roboto"/>
              </a:rPr>
              <a:t> </a:t>
            </a:r>
            <a:r>
              <a:rPr lang="en" sz="1100" u="sng">
                <a:solidFill>
                  <a:schemeClr val="lt1"/>
                </a:solidFill>
                <a:latin typeface="Roboto"/>
                <a:ea typeface="Roboto"/>
                <a:cs typeface="Roboto"/>
                <a:sym typeface="Roboto"/>
              </a:rPr>
              <a:t>Analizzare i record provenienti dal file JSON e selezionare i valori delle osservabili compresi fra le due date  specificate dall’utente</a:t>
            </a:r>
            <a:r>
              <a:rPr lang="en" sz="1100">
                <a:solidFill>
                  <a:schemeClr val="lt1"/>
                </a:solidFill>
                <a:latin typeface="Roboto"/>
                <a:ea typeface="Roboto"/>
                <a:cs typeface="Roboto"/>
                <a:sym typeface="Roboto"/>
              </a:rPr>
              <a:t>:</a:t>
            </a:r>
            <a:endParaRPr sz="1100">
              <a:solidFill>
                <a:schemeClr val="lt1"/>
              </a:solidFill>
              <a:latin typeface="Roboto"/>
              <a:ea typeface="Roboto"/>
              <a:cs typeface="Roboto"/>
              <a:sym typeface="Roboto"/>
            </a:endParaRPr>
          </a:p>
          <a:p>
            <a:pPr indent="0" lvl="0" marL="0" rtl="0" algn="just">
              <a:spcBef>
                <a:spcPts val="0"/>
              </a:spcBef>
              <a:spcAft>
                <a:spcPts val="0"/>
              </a:spcAft>
              <a:buNone/>
            </a:pPr>
            <a:r>
              <a:rPr b="1" lang="en" sz="1100">
                <a:solidFill>
                  <a:schemeClr val="lt1"/>
                </a:solidFill>
                <a:latin typeface="Roboto"/>
                <a:ea typeface="Roboto"/>
                <a:cs typeface="Roboto"/>
                <a:sym typeface="Roboto"/>
              </a:rPr>
              <a:t>2.</a:t>
            </a:r>
            <a:r>
              <a:rPr lang="en" sz="1100">
                <a:solidFill>
                  <a:schemeClr val="lt1"/>
                </a:solidFill>
                <a:latin typeface="Roboto"/>
                <a:ea typeface="Roboto"/>
                <a:cs typeface="Roboto"/>
                <a:sym typeface="Roboto"/>
              </a:rPr>
              <a:t> </a:t>
            </a:r>
            <a:r>
              <a:rPr lang="en" sz="1100" u="sng">
                <a:solidFill>
                  <a:schemeClr val="lt1"/>
                </a:solidFill>
                <a:latin typeface="Roboto"/>
                <a:ea typeface="Roboto"/>
                <a:cs typeface="Roboto"/>
                <a:sym typeface="Roboto"/>
              </a:rPr>
              <a:t>Rappresentare con un grafico a linea dei valori precedentemente trovati</a:t>
            </a:r>
            <a:endParaRPr sz="1100" u="sng">
              <a:solidFill>
                <a:schemeClr val="lt1"/>
              </a:solidFill>
              <a:latin typeface="Roboto"/>
              <a:ea typeface="Roboto"/>
              <a:cs typeface="Roboto"/>
              <a:sym typeface="Roboto"/>
            </a:endParaRPr>
          </a:p>
          <a:p>
            <a:pPr indent="0" lvl="0" marL="0" rtl="0" algn="just">
              <a:spcBef>
                <a:spcPts val="0"/>
              </a:spcBef>
              <a:spcAft>
                <a:spcPts val="0"/>
              </a:spcAft>
              <a:buNone/>
            </a:pPr>
            <a:r>
              <a:t/>
            </a:r>
            <a:endParaRPr sz="1100" u="sng">
              <a:solidFill>
                <a:schemeClr val="lt1"/>
              </a:solidFill>
              <a:latin typeface="Roboto"/>
              <a:ea typeface="Roboto"/>
              <a:cs typeface="Roboto"/>
              <a:sym typeface="Roboto"/>
            </a:endParaRPr>
          </a:p>
          <a:p>
            <a:pPr indent="0" lvl="0" marL="0" rtl="0" algn="just">
              <a:spcBef>
                <a:spcPts val="0"/>
              </a:spcBef>
              <a:spcAft>
                <a:spcPts val="0"/>
              </a:spcAft>
              <a:buNone/>
            </a:pPr>
            <a:r>
              <a:rPr b="1" lang="en" sz="1100">
                <a:solidFill>
                  <a:schemeClr val="lt1"/>
                </a:solidFill>
                <a:latin typeface="Roboto"/>
                <a:ea typeface="Roboto"/>
                <a:cs typeface="Roboto"/>
                <a:sym typeface="Roboto"/>
              </a:rPr>
              <a:t>3.</a:t>
            </a:r>
            <a:r>
              <a:rPr lang="en" sz="1100">
                <a:solidFill>
                  <a:schemeClr val="lt1"/>
                </a:solidFill>
                <a:latin typeface="Roboto"/>
                <a:ea typeface="Roboto"/>
                <a:cs typeface="Roboto"/>
                <a:sym typeface="Roboto"/>
              </a:rPr>
              <a:t> </a:t>
            </a:r>
            <a:r>
              <a:rPr lang="en" sz="1100" u="sng">
                <a:solidFill>
                  <a:schemeClr val="lt1"/>
                </a:solidFill>
                <a:latin typeface="Roboto"/>
                <a:ea typeface="Roboto"/>
                <a:cs typeface="Roboto"/>
                <a:sym typeface="Roboto"/>
              </a:rPr>
              <a:t>Creare di un Database</a:t>
            </a:r>
            <a:endParaRPr sz="1100" u="sng">
              <a:solidFill>
                <a:schemeClr val="lt1"/>
              </a:solidFill>
              <a:latin typeface="Roboto"/>
              <a:ea typeface="Roboto"/>
              <a:cs typeface="Roboto"/>
              <a:sym typeface="Roboto"/>
            </a:endParaRPr>
          </a:p>
          <a:p>
            <a:pPr indent="0" lvl="0" marL="0" rtl="0" algn="just">
              <a:spcBef>
                <a:spcPts val="0"/>
              </a:spcBef>
              <a:spcAft>
                <a:spcPts val="0"/>
              </a:spcAft>
              <a:buNone/>
            </a:pPr>
            <a:r>
              <a:rPr b="1" lang="en" sz="1100">
                <a:solidFill>
                  <a:schemeClr val="lt1"/>
                </a:solidFill>
                <a:latin typeface="Roboto"/>
                <a:ea typeface="Roboto"/>
                <a:cs typeface="Roboto"/>
                <a:sym typeface="Roboto"/>
              </a:rPr>
              <a:t>4.</a:t>
            </a:r>
            <a:r>
              <a:rPr lang="en" sz="1100">
                <a:solidFill>
                  <a:schemeClr val="lt1"/>
                </a:solidFill>
                <a:latin typeface="Roboto"/>
                <a:ea typeface="Roboto"/>
                <a:cs typeface="Roboto"/>
                <a:sym typeface="Roboto"/>
              </a:rPr>
              <a:t> </a:t>
            </a:r>
            <a:r>
              <a:rPr lang="en" sz="1100" u="sng">
                <a:solidFill>
                  <a:schemeClr val="lt1"/>
                </a:solidFill>
                <a:latin typeface="Roboto"/>
                <a:ea typeface="Roboto"/>
                <a:cs typeface="Roboto"/>
                <a:sym typeface="Roboto"/>
              </a:rPr>
              <a:t>Inserire nel Database solamente dei valori d’interesse</a:t>
            </a:r>
            <a:endParaRPr sz="1100" u="sng">
              <a:solidFill>
                <a:schemeClr val="lt1"/>
              </a:solidFill>
              <a:latin typeface="Roboto"/>
              <a:ea typeface="Roboto"/>
              <a:cs typeface="Roboto"/>
              <a:sym typeface="Roboto"/>
            </a:endParaRPr>
          </a:p>
          <a:p>
            <a:pPr indent="0" lvl="0" marL="0" rtl="0" algn="just">
              <a:spcBef>
                <a:spcPts val="0"/>
              </a:spcBef>
              <a:spcAft>
                <a:spcPts val="0"/>
              </a:spcAft>
              <a:buNone/>
            </a:pPr>
            <a:r>
              <a:t/>
            </a:r>
            <a:endParaRPr sz="1100" u="sng">
              <a:solidFill>
                <a:schemeClr val="lt1"/>
              </a:solidFill>
              <a:latin typeface="Roboto"/>
              <a:ea typeface="Roboto"/>
              <a:cs typeface="Roboto"/>
              <a:sym typeface="Roboto"/>
            </a:endParaRPr>
          </a:p>
          <a:p>
            <a:pPr indent="0" lvl="0" marL="0" rtl="0" algn="just">
              <a:spcBef>
                <a:spcPts val="0"/>
              </a:spcBef>
              <a:spcAft>
                <a:spcPts val="0"/>
              </a:spcAft>
              <a:buNone/>
            </a:pPr>
            <a:r>
              <a:rPr b="1" lang="en" sz="1100">
                <a:solidFill>
                  <a:schemeClr val="lt1"/>
                </a:solidFill>
                <a:latin typeface="Roboto"/>
                <a:ea typeface="Roboto"/>
                <a:cs typeface="Roboto"/>
                <a:sym typeface="Roboto"/>
              </a:rPr>
              <a:t>5.</a:t>
            </a:r>
            <a:r>
              <a:rPr lang="en" sz="1100">
                <a:solidFill>
                  <a:schemeClr val="lt1"/>
                </a:solidFill>
                <a:latin typeface="Roboto"/>
                <a:ea typeface="Roboto"/>
                <a:cs typeface="Roboto"/>
                <a:sym typeface="Roboto"/>
              </a:rPr>
              <a:t> </a:t>
            </a:r>
            <a:r>
              <a:rPr lang="en" sz="1100" u="sng">
                <a:solidFill>
                  <a:schemeClr val="lt1"/>
                </a:solidFill>
                <a:latin typeface="Roboto"/>
                <a:ea typeface="Roboto"/>
                <a:cs typeface="Roboto"/>
                <a:sym typeface="Roboto"/>
              </a:rPr>
              <a:t>Restituire come output il grafico </a:t>
            </a:r>
            <a:r>
              <a:rPr lang="en" sz="1100" u="sng">
                <a:solidFill>
                  <a:schemeClr val="lt1"/>
                </a:solidFill>
                <a:latin typeface="Roboto"/>
                <a:ea typeface="Roboto"/>
                <a:cs typeface="Roboto"/>
                <a:sym typeface="Roboto"/>
              </a:rPr>
              <a:t>dell'osservabile</a:t>
            </a:r>
            <a:r>
              <a:rPr lang="en" sz="1100" u="sng">
                <a:solidFill>
                  <a:schemeClr val="lt1"/>
                </a:solidFill>
                <a:latin typeface="Roboto"/>
                <a:ea typeface="Roboto"/>
                <a:cs typeface="Roboto"/>
                <a:sym typeface="Roboto"/>
              </a:rPr>
              <a:t> e il relativo database</a:t>
            </a:r>
            <a:endParaRPr sz="1100">
              <a:solidFill>
                <a:schemeClr val="lt1"/>
              </a:solidFill>
              <a:latin typeface="Roboto"/>
              <a:ea typeface="Roboto"/>
              <a:cs typeface="Roboto"/>
              <a:sym typeface="Roboto"/>
            </a:endParaRPr>
          </a:p>
          <a:p>
            <a:pPr indent="0" lvl="0" marL="0" rtl="0" algn="just">
              <a:spcBef>
                <a:spcPts val="0"/>
              </a:spcBef>
              <a:spcAft>
                <a:spcPts val="0"/>
              </a:spcAft>
              <a:buNone/>
            </a:pPr>
            <a:r>
              <a:t/>
            </a:r>
            <a:endParaRPr sz="600">
              <a:solidFill>
                <a:schemeClr val="lt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pic>
        <p:nvPicPr>
          <p:cNvPr id="912" name="Google Shape;912;p39"/>
          <p:cNvPicPr preferRelativeResize="0"/>
          <p:nvPr/>
        </p:nvPicPr>
        <p:blipFill>
          <a:blip r:embed="rId3">
            <a:alphaModFix/>
          </a:blip>
          <a:stretch>
            <a:fillRect/>
          </a:stretch>
        </p:blipFill>
        <p:spPr>
          <a:xfrm>
            <a:off x="544800" y="235225"/>
            <a:ext cx="8054377" cy="4673025"/>
          </a:xfrm>
          <a:prstGeom prst="rect">
            <a:avLst/>
          </a:prstGeom>
          <a:noFill/>
          <a:ln>
            <a:noFill/>
          </a:ln>
        </p:spPr>
      </p:pic>
      <p:sp>
        <p:nvSpPr>
          <p:cNvPr id="913" name="Google Shape;913;p39"/>
          <p:cNvSpPr/>
          <p:nvPr/>
        </p:nvSpPr>
        <p:spPr>
          <a:xfrm>
            <a:off x="6777625" y="294675"/>
            <a:ext cx="167400" cy="554100"/>
          </a:xfrm>
          <a:prstGeom prst="rightBrace">
            <a:avLst>
              <a:gd fmla="val 50000" name="adj1"/>
              <a:gd fmla="val 4883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9"/>
          <p:cNvSpPr txBox="1"/>
          <p:nvPr/>
        </p:nvSpPr>
        <p:spPr>
          <a:xfrm>
            <a:off x="7011000" y="220475"/>
            <a:ext cx="1413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DEFINIZIONE PARAMETRI FORMALI E HELP FUNZIONE</a:t>
            </a:r>
            <a:endParaRPr sz="1200">
              <a:solidFill>
                <a:schemeClr val="lt1"/>
              </a:solidFill>
              <a:latin typeface="Roboto"/>
              <a:ea typeface="Roboto"/>
              <a:cs typeface="Roboto"/>
              <a:sym typeface="Roboto"/>
            </a:endParaRPr>
          </a:p>
        </p:txBody>
      </p:sp>
      <p:sp>
        <p:nvSpPr>
          <p:cNvPr id="915" name="Google Shape;915;p39"/>
          <p:cNvSpPr/>
          <p:nvPr/>
        </p:nvSpPr>
        <p:spPr>
          <a:xfrm>
            <a:off x="6777625" y="1264125"/>
            <a:ext cx="354900" cy="939300"/>
          </a:xfrm>
          <a:prstGeom prst="rightBrace">
            <a:avLst>
              <a:gd fmla="val 50000" name="adj1"/>
              <a:gd fmla="val 4883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9"/>
          <p:cNvSpPr txBox="1"/>
          <p:nvPr/>
        </p:nvSpPr>
        <p:spPr>
          <a:xfrm>
            <a:off x="7146000" y="3176300"/>
            <a:ext cx="114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CREAZIONE DEL GRAFICO</a:t>
            </a:r>
            <a:endParaRPr sz="1200">
              <a:solidFill>
                <a:schemeClr val="lt1"/>
              </a:solidFill>
              <a:latin typeface="Roboto"/>
              <a:ea typeface="Roboto"/>
              <a:cs typeface="Roboto"/>
              <a:sym typeface="Roboto"/>
            </a:endParaRPr>
          </a:p>
        </p:txBody>
      </p:sp>
      <p:sp>
        <p:nvSpPr>
          <p:cNvPr id="917" name="Google Shape;917;p39"/>
          <p:cNvSpPr/>
          <p:nvPr/>
        </p:nvSpPr>
        <p:spPr>
          <a:xfrm>
            <a:off x="6777625" y="2508175"/>
            <a:ext cx="354900" cy="2092800"/>
          </a:xfrm>
          <a:prstGeom prst="rightBrace">
            <a:avLst>
              <a:gd fmla="val 50000" name="adj1"/>
              <a:gd fmla="val 4883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9"/>
          <p:cNvSpPr txBox="1"/>
          <p:nvPr/>
        </p:nvSpPr>
        <p:spPr>
          <a:xfrm>
            <a:off x="7228650" y="1280475"/>
            <a:ext cx="1272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INSERIMENTO</a:t>
            </a:r>
            <a:r>
              <a:rPr lang="en" sz="1200">
                <a:solidFill>
                  <a:schemeClr val="lt1"/>
                </a:solidFill>
                <a:latin typeface="Roboto"/>
                <a:ea typeface="Roboto"/>
                <a:cs typeface="Roboto"/>
                <a:sym typeface="Roboto"/>
              </a:rPr>
              <a:t> DEI DATI NELLE RELATIVE LISTE</a:t>
            </a:r>
            <a:endParaRPr sz="1200">
              <a:solidFill>
                <a:schemeClr val="l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pic>
        <p:nvPicPr>
          <p:cNvPr id="923" name="Google Shape;923;p40"/>
          <p:cNvPicPr preferRelativeResize="0"/>
          <p:nvPr/>
        </p:nvPicPr>
        <p:blipFill>
          <a:blip r:embed="rId3">
            <a:alphaModFix/>
          </a:blip>
          <a:stretch>
            <a:fillRect/>
          </a:stretch>
        </p:blipFill>
        <p:spPr>
          <a:xfrm>
            <a:off x="675350" y="152400"/>
            <a:ext cx="7793306" cy="4838701"/>
          </a:xfrm>
          <a:prstGeom prst="rect">
            <a:avLst/>
          </a:prstGeom>
          <a:noFill/>
          <a:ln>
            <a:noFill/>
          </a:ln>
        </p:spPr>
      </p:pic>
      <p:sp>
        <p:nvSpPr>
          <p:cNvPr id="924" name="Google Shape;924;p40"/>
          <p:cNvSpPr/>
          <p:nvPr/>
        </p:nvSpPr>
        <p:spPr>
          <a:xfrm>
            <a:off x="6382500" y="540000"/>
            <a:ext cx="428700" cy="2172300"/>
          </a:xfrm>
          <a:prstGeom prst="rightBrace">
            <a:avLst>
              <a:gd fmla="val 50000" name="adj1"/>
              <a:gd fmla="val 4883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25" name="Google Shape;925;p40"/>
          <p:cNvSpPr txBox="1"/>
          <p:nvPr/>
        </p:nvSpPr>
        <p:spPr>
          <a:xfrm>
            <a:off x="6883725" y="1229900"/>
            <a:ext cx="1413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ADATTAMENTI ESTETICI E FUNZIONALI</a:t>
            </a:r>
            <a:endParaRPr sz="1200">
              <a:solidFill>
                <a:schemeClr val="lt1"/>
              </a:solidFill>
              <a:latin typeface="Roboto"/>
              <a:ea typeface="Roboto"/>
              <a:cs typeface="Roboto"/>
              <a:sym typeface="Roboto"/>
            </a:endParaRPr>
          </a:p>
        </p:txBody>
      </p:sp>
      <p:sp>
        <p:nvSpPr>
          <p:cNvPr id="926" name="Google Shape;926;p40"/>
          <p:cNvSpPr/>
          <p:nvPr/>
        </p:nvSpPr>
        <p:spPr>
          <a:xfrm>
            <a:off x="6382500" y="2882425"/>
            <a:ext cx="341400" cy="1055700"/>
          </a:xfrm>
          <a:prstGeom prst="rightBrace">
            <a:avLst>
              <a:gd fmla="val 50000" name="adj1"/>
              <a:gd fmla="val 4883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27" name="Google Shape;927;p40"/>
          <p:cNvSpPr txBox="1"/>
          <p:nvPr/>
        </p:nvSpPr>
        <p:spPr>
          <a:xfrm>
            <a:off x="6811200" y="3101875"/>
            <a:ext cx="141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CREAZIONE DEL DATABASE </a:t>
            </a:r>
            <a:endParaRPr sz="1200">
              <a:solidFill>
                <a:schemeClr val="lt1"/>
              </a:solidFill>
              <a:latin typeface="Roboto"/>
              <a:ea typeface="Roboto"/>
              <a:cs typeface="Roboto"/>
              <a:sym typeface="Roboto"/>
            </a:endParaRPr>
          </a:p>
        </p:txBody>
      </p:sp>
      <p:sp>
        <p:nvSpPr>
          <p:cNvPr id="928" name="Google Shape;928;p40"/>
          <p:cNvSpPr/>
          <p:nvPr/>
        </p:nvSpPr>
        <p:spPr>
          <a:xfrm>
            <a:off x="6382500" y="4041025"/>
            <a:ext cx="234300" cy="849000"/>
          </a:xfrm>
          <a:prstGeom prst="rightBrace">
            <a:avLst>
              <a:gd fmla="val 50000" name="adj1"/>
              <a:gd fmla="val 4883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29" name="Google Shape;929;p40"/>
          <p:cNvSpPr txBox="1"/>
          <p:nvPr/>
        </p:nvSpPr>
        <p:spPr>
          <a:xfrm>
            <a:off x="6616800" y="4045550"/>
            <a:ext cx="1721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INSERIMENTO</a:t>
            </a:r>
            <a:r>
              <a:rPr lang="en" sz="1200">
                <a:solidFill>
                  <a:schemeClr val="lt1"/>
                </a:solidFill>
                <a:latin typeface="Roboto"/>
                <a:ea typeface="Roboto"/>
                <a:cs typeface="Roboto"/>
                <a:sym typeface="Roboto"/>
              </a:rPr>
              <a:t> DATI NEL DATABASE</a:t>
            </a:r>
            <a:endParaRPr sz="1200">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933" name="Shape 933"/>
        <p:cNvGrpSpPr/>
        <p:nvPr/>
      </p:nvGrpSpPr>
      <p:grpSpPr>
        <a:xfrm>
          <a:off x="0" y="0"/>
          <a:ext cx="0" cy="0"/>
          <a:chOff x="0" y="0"/>
          <a:chExt cx="0" cy="0"/>
        </a:xfrm>
      </p:grpSpPr>
      <p:sp>
        <p:nvSpPr>
          <p:cNvPr id="934" name="Google Shape;934;p41"/>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3</a:t>
            </a:r>
            <a:endParaRPr>
              <a:solidFill>
                <a:schemeClr val="accent3"/>
              </a:solidFill>
            </a:endParaRPr>
          </a:p>
        </p:txBody>
      </p:sp>
      <p:sp>
        <p:nvSpPr>
          <p:cNvPr id="935" name="Google Shape;935;p41"/>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SOMMA CUMULATA</a:t>
            </a:r>
            <a:endParaRPr>
              <a:solidFill>
                <a:schemeClr val="accent3"/>
              </a:solidFill>
            </a:endParaRPr>
          </a:p>
        </p:txBody>
      </p:sp>
      <p:grpSp>
        <p:nvGrpSpPr>
          <p:cNvPr id="936" name="Google Shape;936;p41"/>
          <p:cNvGrpSpPr/>
          <p:nvPr/>
        </p:nvGrpSpPr>
        <p:grpSpPr>
          <a:xfrm>
            <a:off x="6275293" y="1383097"/>
            <a:ext cx="2377303" cy="2377303"/>
            <a:chOff x="5612559" y="834972"/>
            <a:chExt cx="3473558" cy="3473558"/>
          </a:xfrm>
        </p:grpSpPr>
        <p:sp>
          <p:nvSpPr>
            <p:cNvPr id="937" name="Google Shape;937;p41"/>
            <p:cNvSpPr/>
            <p:nvPr/>
          </p:nvSpPr>
          <p:spPr>
            <a:xfrm>
              <a:off x="5612559" y="3034881"/>
              <a:ext cx="2894635" cy="1273649"/>
            </a:xfrm>
            <a:custGeom>
              <a:rect b="b" l="l" r="r" t="t"/>
              <a:pathLst>
                <a:path extrusionOk="0" h="71765" w="163101">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1"/>
            <p:cNvSpPr/>
            <p:nvPr/>
          </p:nvSpPr>
          <p:spPr>
            <a:xfrm>
              <a:off x="5612559" y="2571742"/>
              <a:ext cx="2663066" cy="463157"/>
            </a:xfrm>
            <a:custGeom>
              <a:rect b="b" l="l" r="r" t="t"/>
              <a:pathLst>
                <a:path extrusionOk="0" h="26097" w="150053">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1"/>
            <p:cNvSpPr/>
            <p:nvPr/>
          </p:nvSpPr>
          <p:spPr>
            <a:xfrm>
              <a:off x="6075698" y="1413895"/>
              <a:ext cx="2663066" cy="2894635"/>
            </a:xfrm>
            <a:custGeom>
              <a:rect b="b" l="l" r="r" t="t"/>
              <a:pathLst>
                <a:path extrusionOk="0" h="163101" w="150053">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1"/>
            <p:cNvSpPr/>
            <p:nvPr/>
          </p:nvSpPr>
          <p:spPr>
            <a:xfrm>
              <a:off x="6075698" y="1066541"/>
              <a:ext cx="1796420" cy="463157"/>
            </a:xfrm>
            <a:custGeom>
              <a:rect b="b" l="l" r="r" t="t"/>
              <a:pathLst>
                <a:path extrusionOk="0" h="26097" w="101221">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1"/>
            <p:cNvSpPr/>
            <p:nvPr/>
          </p:nvSpPr>
          <p:spPr>
            <a:xfrm>
              <a:off x="8044038" y="1182326"/>
              <a:ext cx="694726" cy="694726"/>
            </a:xfrm>
            <a:custGeom>
              <a:rect b="b" l="l" r="r" t="t"/>
              <a:pathLst>
                <a:path extrusionOk="0" h="39145" w="39145">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1"/>
            <p:cNvSpPr/>
            <p:nvPr/>
          </p:nvSpPr>
          <p:spPr>
            <a:xfrm>
              <a:off x="7696684" y="834972"/>
              <a:ext cx="1389434" cy="1389434"/>
            </a:xfrm>
            <a:custGeom>
              <a:rect b="b" l="l" r="r" t="t"/>
              <a:pathLst>
                <a:path extrusionOk="0" h="78289" w="78289">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1"/>
            <p:cNvSpPr/>
            <p:nvPr/>
          </p:nvSpPr>
          <p:spPr>
            <a:xfrm>
              <a:off x="624937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1"/>
            <p:cNvSpPr/>
            <p:nvPr/>
          </p:nvSpPr>
          <p:spPr>
            <a:xfrm>
              <a:off x="6712514"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1"/>
            <p:cNvSpPr/>
            <p:nvPr/>
          </p:nvSpPr>
          <p:spPr>
            <a:xfrm>
              <a:off x="648094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1"/>
            <p:cNvSpPr/>
            <p:nvPr/>
          </p:nvSpPr>
          <p:spPr>
            <a:xfrm>
              <a:off x="7986146" y="1124433"/>
              <a:ext cx="810511" cy="810511"/>
            </a:xfrm>
            <a:custGeom>
              <a:rect b="b" l="l" r="r" t="t"/>
              <a:pathLst>
                <a:path extrusionOk="0" h="45669" w="45669">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1"/>
            <p:cNvSpPr/>
            <p:nvPr/>
          </p:nvSpPr>
          <p:spPr>
            <a:xfrm>
              <a:off x="6249375"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1"/>
            <p:cNvSpPr/>
            <p:nvPr/>
          </p:nvSpPr>
          <p:spPr>
            <a:xfrm>
              <a:off x="6017806"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1"/>
            <p:cNvSpPr/>
            <p:nvPr/>
          </p:nvSpPr>
          <p:spPr>
            <a:xfrm>
              <a:off x="5786237"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1"/>
            <p:cNvSpPr/>
            <p:nvPr/>
          </p:nvSpPr>
          <p:spPr>
            <a:xfrm>
              <a:off x="6210597" y="1714946"/>
              <a:ext cx="362990" cy="439996"/>
            </a:xfrm>
            <a:custGeom>
              <a:rect b="b" l="l" r="r" t="t"/>
              <a:pathLst>
                <a:path extrusionOk="0" h="24792" w="20453">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1"/>
            <p:cNvSpPr/>
            <p:nvPr/>
          </p:nvSpPr>
          <p:spPr>
            <a:xfrm>
              <a:off x="7719844" y="2178085"/>
              <a:ext cx="362990" cy="439996"/>
            </a:xfrm>
            <a:custGeom>
              <a:rect b="b" l="l" r="r" t="t"/>
              <a:pathLst>
                <a:path extrusionOk="0" h="24792" w="20453">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1"/>
            <p:cNvSpPr/>
            <p:nvPr/>
          </p:nvSpPr>
          <p:spPr>
            <a:xfrm>
              <a:off x="6712514" y="1703357"/>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1"/>
            <p:cNvSpPr/>
            <p:nvPr/>
          </p:nvSpPr>
          <p:spPr>
            <a:xfrm>
              <a:off x="6712514" y="193492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1"/>
            <p:cNvSpPr/>
            <p:nvPr/>
          </p:nvSpPr>
          <p:spPr>
            <a:xfrm>
              <a:off x="6712514" y="216649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1"/>
            <p:cNvSpPr/>
            <p:nvPr/>
          </p:nvSpPr>
          <p:spPr>
            <a:xfrm>
              <a:off x="6712514" y="2398065"/>
              <a:ext cx="578941" cy="115802"/>
            </a:xfrm>
            <a:custGeom>
              <a:rect b="b" l="l" r="r" t="t"/>
              <a:pathLst>
                <a:path extrusionOk="0" h="6525" w="32621">
                  <a:moveTo>
                    <a:pt x="1" y="1"/>
                  </a:moveTo>
                  <a:lnTo>
                    <a:pt x="1" y="6525"/>
                  </a:lnTo>
                  <a:lnTo>
                    <a:pt x="32621" y="6525"/>
                  </a:lnTo>
                  <a:lnTo>
                    <a:pt x="32621"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1"/>
            <p:cNvSpPr/>
            <p:nvPr/>
          </p:nvSpPr>
          <p:spPr>
            <a:xfrm>
              <a:off x="7407222" y="2398065"/>
              <a:ext cx="115802" cy="115802"/>
            </a:xfrm>
            <a:custGeom>
              <a:rect b="b" l="l" r="r" t="t"/>
              <a:pathLst>
                <a:path extrusionOk="0" h="6525" w="6525">
                  <a:moveTo>
                    <a:pt x="1" y="1"/>
                  </a:moveTo>
                  <a:lnTo>
                    <a:pt x="1" y="6525"/>
                  </a:lnTo>
                  <a:lnTo>
                    <a:pt x="6525" y="6525"/>
                  </a:lnTo>
                  <a:lnTo>
                    <a:pt x="6525"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1"/>
            <p:cNvSpPr/>
            <p:nvPr/>
          </p:nvSpPr>
          <p:spPr>
            <a:xfrm>
              <a:off x="7138596" y="3337653"/>
              <a:ext cx="474746" cy="668087"/>
            </a:xfrm>
            <a:custGeom>
              <a:rect b="b" l="l" r="r" t="t"/>
              <a:pathLst>
                <a:path extrusionOk="0" h="37644" w="2675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1"/>
            <p:cNvSpPr/>
            <p:nvPr/>
          </p:nvSpPr>
          <p:spPr>
            <a:xfrm>
              <a:off x="6274861" y="3337653"/>
              <a:ext cx="474728" cy="668087"/>
            </a:xfrm>
            <a:custGeom>
              <a:rect b="b" l="l" r="r" t="t"/>
              <a:pathLst>
                <a:path extrusionOk="0" h="37644" w="26749">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1"/>
            <p:cNvSpPr/>
            <p:nvPr/>
          </p:nvSpPr>
          <p:spPr>
            <a:xfrm>
              <a:off x="6771560" y="3194662"/>
              <a:ext cx="343325" cy="954088"/>
            </a:xfrm>
            <a:custGeom>
              <a:rect b="b" l="l" r="r" t="t"/>
              <a:pathLst>
                <a:path extrusionOk="0" h="53759" w="19345">
                  <a:moveTo>
                    <a:pt x="13016" y="1"/>
                  </a:moveTo>
                  <a:lnTo>
                    <a:pt x="1" y="52160"/>
                  </a:lnTo>
                  <a:lnTo>
                    <a:pt x="6329" y="53758"/>
                  </a:lnTo>
                  <a:lnTo>
                    <a:pt x="19345" y="1566"/>
                  </a:lnTo>
                  <a:lnTo>
                    <a:pt x="1301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1"/>
            <p:cNvSpPr/>
            <p:nvPr/>
          </p:nvSpPr>
          <p:spPr>
            <a:xfrm>
              <a:off x="5786237" y="367169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1"/>
            <p:cNvSpPr/>
            <p:nvPr/>
          </p:nvSpPr>
          <p:spPr>
            <a:xfrm>
              <a:off x="5786237" y="3208558"/>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1"/>
            <p:cNvSpPr/>
            <p:nvPr/>
          </p:nvSpPr>
          <p:spPr>
            <a:xfrm>
              <a:off x="5786237" y="344012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1"/>
            <p:cNvSpPr/>
            <p:nvPr/>
          </p:nvSpPr>
          <p:spPr>
            <a:xfrm>
              <a:off x="7986146" y="401905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1"/>
            <p:cNvSpPr/>
            <p:nvPr/>
          </p:nvSpPr>
          <p:spPr>
            <a:xfrm>
              <a:off x="7986146" y="3555912"/>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1"/>
            <p:cNvSpPr/>
            <p:nvPr/>
          </p:nvSpPr>
          <p:spPr>
            <a:xfrm>
              <a:off x="7986146" y="378748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1"/>
            <p:cNvSpPr/>
            <p:nvPr/>
          </p:nvSpPr>
          <p:spPr>
            <a:xfrm>
              <a:off x="8449284" y="378748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1"/>
            <p:cNvSpPr/>
            <p:nvPr/>
          </p:nvSpPr>
          <p:spPr>
            <a:xfrm>
              <a:off x="8449284" y="401905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1"/>
            <p:cNvSpPr/>
            <p:nvPr/>
          </p:nvSpPr>
          <p:spPr>
            <a:xfrm>
              <a:off x="8449284" y="3555912"/>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9" name="Google Shape;969;p41"/>
          <p:cNvSpPr txBox="1"/>
          <p:nvPr/>
        </p:nvSpPr>
        <p:spPr>
          <a:xfrm>
            <a:off x="140150" y="222550"/>
            <a:ext cx="389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pic>
        <p:nvPicPr>
          <p:cNvPr id="974" name="Google Shape;974;p42"/>
          <p:cNvPicPr preferRelativeResize="0"/>
          <p:nvPr/>
        </p:nvPicPr>
        <p:blipFill>
          <a:blip r:embed="rId3">
            <a:alphaModFix/>
          </a:blip>
          <a:stretch>
            <a:fillRect/>
          </a:stretch>
        </p:blipFill>
        <p:spPr>
          <a:xfrm>
            <a:off x="299350" y="131600"/>
            <a:ext cx="8395648" cy="4880299"/>
          </a:xfrm>
          <a:prstGeom prst="rect">
            <a:avLst/>
          </a:prstGeom>
          <a:noFill/>
          <a:ln>
            <a:noFill/>
          </a:ln>
        </p:spPr>
      </p:pic>
      <p:sp>
        <p:nvSpPr>
          <p:cNvPr id="975" name="Google Shape;975;p42"/>
          <p:cNvSpPr txBox="1"/>
          <p:nvPr/>
        </p:nvSpPr>
        <p:spPr>
          <a:xfrm>
            <a:off x="5116275" y="131600"/>
            <a:ext cx="338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Oswald"/>
                <a:ea typeface="Oswald"/>
                <a:cs typeface="Oswald"/>
                <a:sym typeface="Oswald"/>
              </a:rPr>
              <a:t>INTRODUZIONE GENERALE DELLA FUNZIONE</a:t>
            </a:r>
            <a:endParaRPr b="1">
              <a:solidFill>
                <a:schemeClr val="dk1"/>
              </a:solidFill>
              <a:latin typeface="Oswald"/>
              <a:ea typeface="Oswald"/>
              <a:cs typeface="Oswald"/>
              <a:sym typeface="Oswald"/>
            </a:endParaRPr>
          </a:p>
        </p:txBody>
      </p:sp>
      <p:sp>
        <p:nvSpPr>
          <p:cNvPr id="976" name="Google Shape;976;p42"/>
          <p:cNvSpPr txBox="1"/>
          <p:nvPr/>
        </p:nvSpPr>
        <p:spPr>
          <a:xfrm>
            <a:off x="5143625" y="1292675"/>
            <a:ext cx="250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Oswald"/>
                <a:ea typeface="Oswald"/>
                <a:cs typeface="Oswald"/>
                <a:sym typeface="Oswald"/>
              </a:rPr>
              <a:t>CODICE FUNZIONE SOMMATORIA</a:t>
            </a:r>
            <a:endParaRPr b="1">
              <a:solidFill>
                <a:schemeClr val="dk1"/>
              </a:solidFill>
              <a:latin typeface="Oswald"/>
              <a:ea typeface="Oswald"/>
              <a:cs typeface="Oswald"/>
              <a:sym typeface="Oswald"/>
            </a:endParaRPr>
          </a:p>
        </p:txBody>
      </p:sp>
      <p:sp>
        <p:nvSpPr>
          <p:cNvPr id="977" name="Google Shape;977;p42"/>
          <p:cNvSpPr/>
          <p:nvPr/>
        </p:nvSpPr>
        <p:spPr>
          <a:xfrm>
            <a:off x="8232375" y="1292675"/>
            <a:ext cx="272100" cy="1741800"/>
          </a:xfrm>
          <a:prstGeom prst="righ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8" name="Google Shape;978;p42"/>
          <p:cNvSpPr/>
          <p:nvPr/>
        </p:nvSpPr>
        <p:spPr>
          <a:xfrm>
            <a:off x="8232375" y="3034475"/>
            <a:ext cx="272100" cy="1741800"/>
          </a:xfrm>
          <a:prstGeom prst="righ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2"/>
          <p:cNvSpPr txBox="1"/>
          <p:nvPr/>
        </p:nvSpPr>
        <p:spPr>
          <a:xfrm>
            <a:off x="5170875" y="3126225"/>
            <a:ext cx="3061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Oswald"/>
                <a:ea typeface="Oswald"/>
                <a:cs typeface="Oswald"/>
                <a:sym typeface="Oswald"/>
              </a:rPr>
              <a:t>CODICE FUNZIONE GRAFICO SOMMATORIA</a:t>
            </a:r>
            <a:endParaRPr b="1" sz="1300">
              <a:solidFill>
                <a:schemeClr val="dk1"/>
              </a:solidFill>
              <a:latin typeface="Oswald"/>
              <a:ea typeface="Oswald"/>
              <a:cs typeface="Oswald"/>
              <a:sym typeface="Oswald"/>
            </a:endParaRPr>
          </a:p>
          <a:p>
            <a:pPr indent="0" lvl="0" marL="0" rtl="0" algn="l">
              <a:spcBef>
                <a:spcPts val="0"/>
              </a:spcBef>
              <a:spcAft>
                <a:spcPts val="0"/>
              </a:spcAft>
              <a:buNone/>
            </a:pPr>
            <a:r>
              <a:rPr b="1" lang="en" sz="1300">
                <a:solidFill>
                  <a:schemeClr val="dk1"/>
                </a:solidFill>
                <a:latin typeface="Oswald"/>
                <a:ea typeface="Oswald"/>
                <a:cs typeface="Oswald"/>
                <a:sym typeface="Oswald"/>
              </a:rPr>
              <a:t>(facoltativo/aggiuntivo)</a:t>
            </a:r>
            <a:endParaRPr b="1" sz="1300">
              <a:solidFill>
                <a:schemeClr val="dk1"/>
              </a:solidFill>
              <a:latin typeface="Oswald"/>
              <a:ea typeface="Oswald"/>
              <a:cs typeface="Oswald"/>
              <a:sym typeface="Oswald"/>
            </a:endParaRPr>
          </a:p>
        </p:txBody>
      </p:sp>
      <p:sp>
        <p:nvSpPr>
          <p:cNvPr id="980" name="Google Shape;980;p42"/>
          <p:cNvSpPr txBox="1"/>
          <p:nvPr/>
        </p:nvSpPr>
        <p:spPr>
          <a:xfrm>
            <a:off x="5143625" y="815900"/>
            <a:ext cx="35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Oswald"/>
                <a:ea typeface="Oswald"/>
                <a:cs typeface="Oswald"/>
                <a:sym typeface="Oswald"/>
              </a:rPr>
              <a:t>GUIDA</a:t>
            </a:r>
            <a:endParaRPr b="1">
              <a:solidFill>
                <a:schemeClr val="dk1"/>
              </a:solidFill>
              <a:latin typeface="Oswald"/>
              <a:ea typeface="Oswald"/>
              <a:cs typeface="Oswald"/>
              <a:sym typeface="Oswald"/>
            </a:endParaRPr>
          </a:p>
        </p:txBody>
      </p:sp>
      <p:grpSp>
        <p:nvGrpSpPr>
          <p:cNvPr id="981" name="Google Shape;981;p42"/>
          <p:cNvGrpSpPr/>
          <p:nvPr/>
        </p:nvGrpSpPr>
        <p:grpSpPr>
          <a:xfrm>
            <a:off x="5765387" y="540006"/>
            <a:ext cx="594370" cy="584987"/>
            <a:chOff x="683125" y="1955275"/>
            <a:chExt cx="299325" cy="294600"/>
          </a:xfrm>
        </p:grpSpPr>
        <p:sp>
          <p:nvSpPr>
            <p:cNvPr id="982" name="Google Shape;982;p42"/>
            <p:cNvSpPr/>
            <p:nvPr/>
          </p:nvSpPr>
          <p:spPr>
            <a:xfrm>
              <a:off x="876875" y="1989925"/>
              <a:ext cx="52800" cy="63825"/>
            </a:xfrm>
            <a:custGeom>
              <a:rect b="b" l="l" r="r" t="t"/>
              <a:pathLst>
                <a:path extrusionOk="0" h="2553" w="2112">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2"/>
            <p:cNvSpPr/>
            <p:nvPr/>
          </p:nvSpPr>
          <p:spPr>
            <a:xfrm>
              <a:off x="683125" y="2058450"/>
              <a:ext cx="159900" cy="191425"/>
            </a:xfrm>
            <a:custGeom>
              <a:rect b="b" l="l" r="r" t="t"/>
              <a:pathLst>
                <a:path extrusionOk="0" h="7657" w="6396">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2"/>
            <p:cNvSpPr/>
            <p:nvPr/>
          </p:nvSpPr>
          <p:spPr>
            <a:xfrm>
              <a:off x="824900" y="1955275"/>
              <a:ext cx="157550" cy="155975"/>
            </a:xfrm>
            <a:custGeom>
              <a:rect b="b" l="l" r="r" t="t"/>
              <a:pathLst>
                <a:path extrusionOk="0" h="6239" w="6302">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2"/>
            <p:cNvSpPr/>
            <p:nvPr/>
          </p:nvSpPr>
          <p:spPr>
            <a:xfrm>
              <a:off x="895000" y="205845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4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
              <a:t>Guida della funzione </a:t>
            </a:r>
            <a:endParaRPr/>
          </a:p>
        </p:txBody>
      </p:sp>
      <p:pic>
        <p:nvPicPr>
          <p:cNvPr id="991" name="Google Shape;991;p43"/>
          <p:cNvPicPr preferRelativeResize="0"/>
          <p:nvPr/>
        </p:nvPicPr>
        <p:blipFill>
          <a:blip r:embed="rId3">
            <a:alphaModFix/>
          </a:blip>
          <a:stretch>
            <a:fillRect/>
          </a:stretch>
        </p:blipFill>
        <p:spPr>
          <a:xfrm>
            <a:off x="152400" y="1265100"/>
            <a:ext cx="8839200" cy="2349974"/>
          </a:xfrm>
          <a:prstGeom prst="rect">
            <a:avLst/>
          </a:prstGeom>
          <a:noFill/>
          <a:ln>
            <a:noFill/>
          </a:ln>
        </p:spPr>
      </p:pic>
      <p:grpSp>
        <p:nvGrpSpPr>
          <p:cNvPr id="992" name="Google Shape;992;p43"/>
          <p:cNvGrpSpPr/>
          <p:nvPr/>
        </p:nvGrpSpPr>
        <p:grpSpPr>
          <a:xfrm>
            <a:off x="597550" y="73845"/>
            <a:ext cx="1055510" cy="1038848"/>
            <a:chOff x="683125" y="1955275"/>
            <a:chExt cx="299325" cy="294600"/>
          </a:xfrm>
        </p:grpSpPr>
        <p:sp>
          <p:nvSpPr>
            <p:cNvPr id="993" name="Google Shape;993;p43"/>
            <p:cNvSpPr/>
            <p:nvPr/>
          </p:nvSpPr>
          <p:spPr>
            <a:xfrm>
              <a:off x="876875" y="1989925"/>
              <a:ext cx="52800" cy="63825"/>
            </a:xfrm>
            <a:custGeom>
              <a:rect b="b" l="l" r="r" t="t"/>
              <a:pathLst>
                <a:path extrusionOk="0" h="2553" w="2112">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4" name="Google Shape;994;p43"/>
            <p:cNvSpPr/>
            <p:nvPr/>
          </p:nvSpPr>
          <p:spPr>
            <a:xfrm>
              <a:off x="683125" y="2058450"/>
              <a:ext cx="159900" cy="191425"/>
            </a:xfrm>
            <a:custGeom>
              <a:rect b="b" l="l" r="r" t="t"/>
              <a:pathLst>
                <a:path extrusionOk="0" h="7657" w="6396">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5" name="Google Shape;995;p43"/>
            <p:cNvSpPr/>
            <p:nvPr/>
          </p:nvSpPr>
          <p:spPr>
            <a:xfrm>
              <a:off x="824900" y="1955275"/>
              <a:ext cx="157550" cy="155975"/>
            </a:xfrm>
            <a:custGeom>
              <a:rect b="b" l="l" r="r" t="t"/>
              <a:pathLst>
                <a:path extrusionOk="0" h="6239" w="6302">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6" name="Google Shape;996;p43"/>
            <p:cNvSpPr/>
            <p:nvPr/>
          </p:nvSpPr>
          <p:spPr>
            <a:xfrm>
              <a:off x="895000" y="205845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pic>
        <p:nvPicPr>
          <p:cNvPr id="1001" name="Google Shape;1001;p44"/>
          <p:cNvPicPr preferRelativeResize="0"/>
          <p:nvPr/>
        </p:nvPicPr>
        <p:blipFill>
          <a:blip r:embed="rId3">
            <a:alphaModFix/>
          </a:blip>
          <a:stretch>
            <a:fillRect/>
          </a:stretch>
        </p:blipFill>
        <p:spPr>
          <a:xfrm>
            <a:off x="231325" y="1032600"/>
            <a:ext cx="8708577" cy="2167375"/>
          </a:xfrm>
          <a:prstGeom prst="rect">
            <a:avLst/>
          </a:prstGeom>
          <a:noFill/>
          <a:ln>
            <a:noFill/>
          </a:ln>
        </p:spPr>
      </p:pic>
      <p:sp>
        <p:nvSpPr>
          <p:cNvPr id="1002" name="Google Shape;1002;p44"/>
          <p:cNvSpPr txBox="1"/>
          <p:nvPr>
            <p:ph type="title"/>
          </p:nvPr>
        </p:nvSpPr>
        <p:spPr>
          <a:xfrm>
            <a:off x="626888" y="186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Creazione </a:t>
            </a:r>
            <a:r>
              <a:rPr lang="en"/>
              <a:t>della funzione somma cumulata</a:t>
            </a:r>
            <a:endParaRPr/>
          </a:p>
        </p:txBody>
      </p:sp>
      <p:sp>
        <p:nvSpPr>
          <p:cNvPr id="1003" name="Google Shape;1003;p44"/>
          <p:cNvSpPr txBox="1"/>
          <p:nvPr/>
        </p:nvSpPr>
        <p:spPr>
          <a:xfrm>
            <a:off x="720000" y="3312675"/>
            <a:ext cx="8326200" cy="1847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1"/>
                </a:solidFill>
                <a:latin typeface="Oswald Medium"/>
                <a:ea typeface="Oswald Medium"/>
                <a:cs typeface="Oswald Medium"/>
                <a:sym typeface="Oswald Medium"/>
              </a:rPr>
              <a:t>Questa funzione ci permette di ottenere una lista di somma cumulata per un’ osservabile scelta, in un determinato periodo. Facendo attenzione alle osservabili già cumulate, viene usata la condizione </a:t>
            </a:r>
            <a:r>
              <a:rPr b="1" i="1" lang="en">
                <a:solidFill>
                  <a:schemeClr val="dk1"/>
                </a:solidFill>
                <a:latin typeface="Oswald"/>
                <a:ea typeface="Oswald"/>
                <a:cs typeface="Oswald"/>
                <a:sym typeface="Oswald"/>
              </a:rPr>
              <a:t>elif</a:t>
            </a:r>
            <a:r>
              <a:rPr lang="en">
                <a:solidFill>
                  <a:schemeClr val="dk1"/>
                </a:solidFill>
                <a:latin typeface="Oswald Medium"/>
                <a:ea typeface="Oswald Medium"/>
                <a:cs typeface="Oswald Medium"/>
                <a:sym typeface="Oswald Medium"/>
              </a:rPr>
              <a:t>, per fare in modo che le osservabili già cumulate non vengano sommate nuovamente.</a:t>
            </a:r>
            <a:endParaRPr>
              <a:solidFill>
                <a:schemeClr val="dk1"/>
              </a:solidFill>
              <a:latin typeface="Oswald Medium"/>
              <a:ea typeface="Oswald Medium"/>
              <a:cs typeface="Oswald Medium"/>
              <a:sym typeface="Oswald Medium"/>
            </a:endParaRPr>
          </a:p>
          <a:p>
            <a:pPr indent="0" lvl="0" marL="0" rtl="0" algn="just">
              <a:spcBef>
                <a:spcPts val="0"/>
              </a:spcBef>
              <a:spcAft>
                <a:spcPts val="0"/>
              </a:spcAft>
              <a:buNone/>
            </a:pPr>
            <a:r>
              <a:rPr lang="en">
                <a:solidFill>
                  <a:schemeClr val="dk1"/>
                </a:solidFill>
                <a:latin typeface="Oswald Medium"/>
                <a:ea typeface="Oswald Medium"/>
                <a:cs typeface="Oswald Medium"/>
                <a:sym typeface="Oswald Medium"/>
              </a:rPr>
              <a:t>Notare che alla stringa “203” c’è “ is not None”, che serve per saltare i valori mancanti (nel caso in cui ci siano dei “</a:t>
            </a:r>
            <a:r>
              <a:rPr b="1" i="1" lang="en">
                <a:solidFill>
                  <a:schemeClr val="dk1"/>
                </a:solidFill>
                <a:latin typeface="Oswald"/>
                <a:ea typeface="Oswald"/>
                <a:cs typeface="Oswald"/>
                <a:sym typeface="Oswald"/>
              </a:rPr>
              <a:t>Null</a:t>
            </a:r>
            <a:r>
              <a:rPr lang="en">
                <a:solidFill>
                  <a:schemeClr val="dk1"/>
                </a:solidFill>
                <a:latin typeface="Oswald Medium"/>
                <a:ea typeface="Oswald Medium"/>
                <a:cs typeface="Oswald Medium"/>
                <a:sym typeface="Oswald Medium"/>
              </a:rPr>
              <a:t>”).</a:t>
            </a:r>
            <a:endParaRPr>
              <a:solidFill>
                <a:schemeClr val="dk1"/>
              </a:solidFill>
              <a:latin typeface="Oswald Medium"/>
              <a:ea typeface="Oswald Medium"/>
              <a:cs typeface="Oswald Medium"/>
              <a:sym typeface="Oswald Medium"/>
            </a:endParaRPr>
          </a:p>
          <a:p>
            <a:pPr indent="0" lvl="0" marL="0" rtl="0" algn="just">
              <a:spcBef>
                <a:spcPts val="0"/>
              </a:spcBef>
              <a:spcAft>
                <a:spcPts val="0"/>
              </a:spcAft>
              <a:buNone/>
            </a:pPr>
            <a:r>
              <a:rPr lang="en">
                <a:solidFill>
                  <a:schemeClr val="dk1"/>
                </a:solidFill>
                <a:latin typeface="Oswald Medium"/>
                <a:ea typeface="Oswald Medium"/>
                <a:cs typeface="Oswald Medium"/>
                <a:sym typeface="Oswald Medium"/>
              </a:rPr>
              <a:t>La condizione </a:t>
            </a:r>
            <a:r>
              <a:rPr b="1" i="1" lang="en">
                <a:solidFill>
                  <a:schemeClr val="dk1"/>
                </a:solidFill>
                <a:latin typeface="Oswald"/>
                <a:ea typeface="Oswald"/>
                <a:cs typeface="Oswald"/>
                <a:sym typeface="Oswald"/>
              </a:rPr>
              <a:t>if  </a:t>
            </a:r>
            <a:r>
              <a:rPr lang="en">
                <a:solidFill>
                  <a:schemeClr val="dk1"/>
                </a:solidFill>
                <a:latin typeface="Oswald Medium"/>
                <a:ea typeface="Oswald Medium"/>
                <a:cs typeface="Oswald Medium"/>
                <a:sym typeface="Oswald Medium"/>
              </a:rPr>
              <a:t>controlla che line[‘data’][:10] sia compresa tra la data di inizio e quella di fine. Allo stesso modo sarebbe corretto usare la condizione </a:t>
            </a:r>
            <a:r>
              <a:rPr b="1" i="1" lang="en">
                <a:solidFill>
                  <a:schemeClr val="dk1"/>
                </a:solidFill>
                <a:latin typeface="Oswald"/>
                <a:ea typeface="Oswald"/>
                <a:cs typeface="Oswald"/>
                <a:sym typeface="Oswald"/>
              </a:rPr>
              <a:t>and, </a:t>
            </a:r>
            <a:r>
              <a:rPr lang="en">
                <a:solidFill>
                  <a:schemeClr val="dk1"/>
                </a:solidFill>
                <a:latin typeface="Oswald Medium"/>
                <a:ea typeface="Oswald Medium"/>
                <a:cs typeface="Oswald Medium"/>
                <a:sym typeface="Oswald Medium"/>
              </a:rPr>
              <a:t>in modo che sia necessario che entrambe le condizioni vengano verificate.</a:t>
            </a:r>
            <a:endParaRPr>
              <a:solidFill>
                <a:schemeClr val="dk1"/>
              </a:solidFill>
              <a:latin typeface="Oswald Medium"/>
              <a:ea typeface="Oswald Medium"/>
              <a:cs typeface="Oswald Medium"/>
              <a:sym typeface="Oswald Medium"/>
            </a:endParaRPr>
          </a:p>
          <a:p>
            <a:pPr indent="457200" lvl="0" marL="1828800" rtl="0" algn="just">
              <a:spcBef>
                <a:spcPts val="0"/>
              </a:spcBef>
              <a:spcAft>
                <a:spcPts val="0"/>
              </a:spcAft>
              <a:buNone/>
            </a:pPr>
            <a:r>
              <a:rPr i="1" lang="en" sz="1000">
                <a:solidFill>
                  <a:srgbClr val="FF9900"/>
                </a:solidFill>
                <a:latin typeface="Oswald Medium"/>
                <a:ea typeface="Oswald Medium"/>
                <a:cs typeface="Oswald Medium"/>
                <a:sym typeface="Oswald Medium"/>
              </a:rPr>
              <a:t>If </a:t>
            </a:r>
            <a:r>
              <a:rPr i="1" lang="en" sz="1000">
                <a:solidFill>
                  <a:schemeClr val="dk1"/>
                </a:solidFill>
                <a:latin typeface="Oswald Medium"/>
                <a:ea typeface="Oswald Medium"/>
                <a:cs typeface="Oswald Medium"/>
                <a:sym typeface="Oswald Medium"/>
              </a:rPr>
              <a:t>data_inizio &lt;= line[</a:t>
            </a:r>
            <a:r>
              <a:rPr i="1" lang="en" sz="1000">
                <a:solidFill>
                  <a:srgbClr val="6AA84F"/>
                </a:solidFill>
                <a:latin typeface="Oswald Medium"/>
                <a:ea typeface="Oswald Medium"/>
                <a:cs typeface="Oswald Medium"/>
                <a:sym typeface="Oswald Medium"/>
              </a:rPr>
              <a:t>‘data’</a:t>
            </a:r>
            <a:r>
              <a:rPr i="1" lang="en" sz="1000">
                <a:solidFill>
                  <a:schemeClr val="dk1"/>
                </a:solidFill>
                <a:latin typeface="Oswald Medium"/>
                <a:ea typeface="Oswald Medium"/>
                <a:cs typeface="Oswald Medium"/>
                <a:sym typeface="Oswald Medium"/>
              </a:rPr>
              <a:t>][:10] and data_fine &gt;= line[‘</a:t>
            </a:r>
            <a:r>
              <a:rPr i="1" lang="en" sz="1000">
                <a:solidFill>
                  <a:srgbClr val="6AA84F"/>
                </a:solidFill>
                <a:latin typeface="Oswald Medium"/>
                <a:ea typeface="Oswald Medium"/>
                <a:cs typeface="Oswald Medium"/>
                <a:sym typeface="Oswald Medium"/>
              </a:rPr>
              <a:t>data’</a:t>
            </a:r>
            <a:r>
              <a:rPr i="1" lang="en" sz="1000">
                <a:solidFill>
                  <a:schemeClr val="dk1"/>
                </a:solidFill>
                <a:latin typeface="Oswald Medium"/>
                <a:ea typeface="Oswald Medium"/>
                <a:cs typeface="Oswald Medium"/>
                <a:sym typeface="Oswald Medium"/>
              </a:rPr>
              <a:t>][:10]:</a:t>
            </a:r>
            <a:endParaRPr i="1" sz="1000">
              <a:solidFill>
                <a:schemeClr val="dk1"/>
              </a:solidFill>
              <a:latin typeface="Oswald Medium"/>
              <a:ea typeface="Oswald Medium"/>
              <a:cs typeface="Oswald Medium"/>
              <a:sym typeface="Oswald Medium"/>
            </a:endParaRPr>
          </a:p>
        </p:txBody>
      </p:sp>
      <p:grpSp>
        <p:nvGrpSpPr>
          <p:cNvPr id="1004" name="Google Shape;1004;p44"/>
          <p:cNvGrpSpPr/>
          <p:nvPr/>
        </p:nvGrpSpPr>
        <p:grpSpPr>
          <a:xfrm>
            <a:off x="162139" y="3699341"/>
            <a:ext cx="557864" cy="572711"/>
            <a:chOff x="-3137650" y="2408950"/>
            <a:chExt cx="291450" cy="292125"/>
          </a:xfrm>
        </p:grpSpPr>
        <p:sp>
          <p:nvSpPr>
            <p:cNvPr id="1005" name="Google Shape;1005;p44"/>
            <p:cNvSpPr/>
            <p:nvPr/>
          </p:nvSpPr>
          <p:spPr>
            <a:xfrm>
              <a:off x="-3137650" y="2408950"/>
              <a:ext cx="291450" cy="292125"/>
            </a:xfrm>
            <a:custGeom>
              <a:rect b="b" l="l" r="r" t="t"/>
              <a:pathLst>
                <a:path extrusionOk="0" h="11685" w="11658">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4"/>
            <p:cNvSpPr/>
            <p:nvPr/>
          </p:nvSpPr>
          <p:spPr>
            <a:xfrm>
              <a:off x="-3104575" y="24428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4"/>
            <p:cNvSpPr/>
            <p:nvPr/>
          </p:nvSpPr>
          <p:spPr>
            <a:xfrm>
              <a:off x="-306990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4"/>
            <p:cNvSpPr/>
            <p:nvPr/>
          </p:nvSpPr>
          <p:spPr>
            <a:xfrm>
              <a:off x="-303525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4"/>
            <p:cNvSpPr/>
            <p:nvPr/>
          </p:nvSpPr>
          <p:spPr>
            <a:xfrm>
              <a:off x="-3002175" y="2442800"/>
              <a:ext cx="120525" cy="17350"/>
            </a:xfrm>
            <a:custGeom>
              <a:rect b="b" l="l" r="r" t="t"/>
              <a:pathLst>
                <a:path extrusionOk="0" h="694" w="4821">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0" name="Google Shape;1010;p44"/>
          <p:cNvSpPr/>
          <p:nvPr/>
        </p:nvSpPr>
        <p:spPr>
          <a:xfrm>
            <a:off x="6969600" y="2095500"/>
            <a:ext cx="217800" cy="952500"/>
          </a:xfrm>
          <a:prstGeom prst="righ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4"/>
          <p:cNvSpPr txBox="1"/>
          <p:nvPr/>
        </p:nvSpPr>
        <p:spPr>
          <a:xfrm>
            <a:off x="7187400" y="1241600"/>
            <a:ext cx="1567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Lista osservabili_cumulate</a:t>
            </a:r>
            <a:endParaRPr sz="1100">
              <a:solidFill>
                <a:schemeClr val="dk1"/>
              </a:solidFill>
              <a:latin typeface="Roboto"/>
              <a:ea typeface="Roboto"/>
              <a:cs typeface="Roboto"/>
              <a:sym typeface="Roboto"/>
            </a:endParaRPr>
          </a:p>
        </p:txBody>
      </p:sp>
      <p:sp>
        <p:nvSpPr>
          <p:cNvPr id="1012" name="Google Shape;1012;p44"/>
          <p:cNvSpPr/>
          <p:nvPr/>
        </p:nvSpPr>
        <p:spPr>
          <a:xfrm>
            <a:off x="6969600" y="1094150"/>
            <a:ext cx="217800" cy="818100"/>
          </a:xfrm>
          <a:prstGeom prst="righ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4"/>
          <p:cNvSpPr txBox="1"/>
          <p:nvPr/>
        </p:nvSpPr>
        <p:spPr>
          <a:xfrm>
            <a:off x="7187400" y="2247475"/>
            <a:ext cx="186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Condizione </a:t>
            </a:r>
            <a:r>
              <a:rPr b="1" i="1" lang="en" sz="1000">
                <a:solidFill>
                  <a:schemeClr val="dk1"/>
                </a:solidFill>
                <a:latin typeface="Roboto"/>
                <a:ea typeface="Roboto"/>
                <a:cs typeface="Roboto"/>
                <a:sym typeface="Roboto"/>
              </a:rPr>
              <a:t>not in</a:t>
            </a:r>
            <a:r>
              <a:rPr lang="en" sz="1000">
                <a:solidFill>
                  <a:schemeClr val="dk1"/>
                </a:solidFill>
                <a:latin typeface="Roboto"/>
                <a:ea typeface="Roboto"/>
                <a:cs typeface="Roboto"/>
                <a:sym typeface="Roboto"/>
              </a:rPr>
              <a:t> ed </a:t>
            </a:r>
            <a:r>
              <a:rPr b="1" i="1" lang="en" sz="1000">
                <a:solidFill>
                  <a:schemeClr val="dk1"/>
                </a:solidFill>
                <a:latin typeface="Roboto"/>
                <a:ea typeface="Roboto"/>
                <a:cs typeface="Roboto"/>
                <a:sym typeface="Roboto"/>
              </a:rPr>
              <a:t>elif in</a:t>
            </a:r>
            <a:r>
              <a:rPr lang="en" sz="1000">
                <a:solidFill>
                  <a:schemeClr val="dk1"/>
                </a:solidFill>
                <a:latin typeface="Roboto"/>
                <a:ea typeface="Roboto"/>
                <a:cs typeface="Roboto"/>
                <a:sym typeface="Roboto"/>
              </a:rPr>
              <a:t> per separare le osservabili </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già cumulate da quelle non.</a:t>
            </a:r>
            <a:endParaRPr sz="1000">
              <a:solidFill>
                <a:schemeClr val="dk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pic>
        <p:nvPicPr>
          <p:cNvPr id="1018" name="Google Shape;1018;p45"/>
          <p:cNvPicPr preferRelativeResize="0"/>
          <p:nvPr/>
        </p:nvPicPr>
        <p:blipFill>
          <a:blip r:embed="rId3">
            <a:alphaModFix/>
          </a:blip>
          <a:stretch>
            <a:fillRect/>
          </a:stretch>
        </p:blipFill>
        <p:spPr>
          <a:xfrm>
            <a:off x="0" y="1437680"/>
            <a:ext cx="9144003" cy="2268141"/>
          </a:xfrm>
          <a:prstGeom prst="rect">
            <a:avLst/>
          </a:prstGeom>
          <a:noFill/>
          <a:ln>
            <a:noFill/>
          </a:ln>
        </p:spPr>
      </p:pic>
      <p:sp>
        <p:nvSpPr>
          <p:cNvPr id="1019" name="Google Shape;1019;p45"/>
          <p:cNvSpPr txBox="1"/>
          <p:nvPr/>
        </p:nvSpPr>
        <p:spPr>
          <a:xfrm>
            <a:off x="284550" y="3897775"/>
            <a:ext cx="78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swald Medium"/>
                <a:ea typeface="Oswald Medium"/>
                <a:cs typeface="Oswald Medium"/>
                <a:sym typeface="Oswald Medium"/>
              </a:rPr>
              <a:t>Otteniamo</a:t>
            </a:r>
            <a:r>
              <a:rPr lang="en">
                <a:solidFill>
                  <a:schemeClr val="dk1"/>
                </a:solidFill>
                <a:latin typeface="Oswald Medium"/>
                <a:ea typeface="Oswald Medium"/>
                <a:cs typeface="Oswald Medium"/>
                <a:sym typeface="Oswald Medium"/>
              </a:rPr>
              <a:t> il grafico della somma cumulata per gli input che abbiamo dato in precedenza.</a:t>
            </a:r>
            <a:endParaRPr>
              <a:solidFill>
                <a:schemeClr val="dk1"/>
              </a:solidFill>
              <a:latin typeface="Oswald Medium"/>
              <a:ea typeface="Oswald Medium"/>
              <a:cs typeface="Oswald Medium"/>
              <a:sym typeface="Oswald Medium"/>
            </a:endParaRPr>
          </a:p>
        </p:txBody>
      </p:sp>
      <p:sp>
        <p:nvSpPr>
          <p:cNvPr id="1020" name="Google Shape;1020;p4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Creazione del grafico per la somma cumulata</a:t>
            </a:r>
            <a:endParaRPr/>
          </a:p>
        </p:txBody>
      </p:sp>
      <p:sp>
        <p:nvSpPr>
          <p:cNvPr id="1021" name="Google Shape;1021;p45"/>
          <p:cNvSpPr txBox="1"/>
          <p:nvPr/>
        </p:nvSpPr>
        <p:spPr>
          <a:xfrm>
            <a:off x="7157250" y="3705825"/>
            <a:ext cx="2082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swald Light"/>
                <a:ea typeface="Oswald Light"/>
                <a:cs typeface="Oswald Light"/>
                <a:sym typeface="Oswald Light"/>
              </a:rPr>
              <a:t>LAVORO AGGIUNTIVO NON RICHIESTO</a:t>
            </a:r>
            <a:endParaRPr sz="1000">
              <a:solidFill>
                <a:schemeClr val="dk1"/>
              </a:solidFill>
              <a:latin typeface="Oswald Light"/>
              <a:ea typeface="Oswald Light"/>
              <a:cs typeface="Oswald Light"/>
              <a:sym typeface="Oswald Light"/>
            </a:endParaRPr>
          </a:p>
        </p:txBody>
      </p:sp>
      <p:grpSp>
        <p:nvGrpSpPr>
          <p:cNvPr id="1022" name="Google Shape;1022;p45"/>
          <p:cNvGrpSpPr/>
          <p:nvPr/>
        </p:nvGrpSpPr>
        <p:grpSpPr>
          <a:xfrm>
            <a:off x="4789626" y="1532936"/>
            <a:ext cx="1430711" cy="743389"/>
            <a:chOff x="5159450" y="1919950"/>
            <a:chExt cx="1541050" cy="862500"/>
          </a:xfrm>
        </p:grpSpPr>
        <p:sp>
          <p:nvSpPr>
            <p:cNvPr id="1023" name="Google Shape;1023;p4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1024" name="Google Shape;1024;p45"/>
            <p:cNvGrpSpPr/>
            <p:nvPr/>
          </p:nvGrpSpPr>
          <p:grpSpPr>
            <a:xfrm>
              <a:off x="5159450" y="1919950"/>
              <a:ext cx="1541050" cy="862500"/>
              <a:chOff x="5159450" y="1919950"/>
              <a:chExt cx="1541050" cy="862500"/>
            </a:xfrm>
          </p:grpSpPr>
          <p:cxnSp>
            <p:nvCxnSpPr>
              <p:cNvPr id="1025" name="Google Shape;1025;p4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1026" name="Google Shape;1026;p4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sp>
        <p:nvSpPr>
          <p:cNvPr id="1027" name="Google Shape;1027;p45"/>
          <p:cNvSpPr/>
          <p:nvPr/>
        </p:nvSpPr>
        <p:spPr>
          <a:xfrm>
            <a:off x="7551975" y="2299600"/>
            <a:ext cx="136200" cy="693900"/>
          </a:xfrm>
          <a:prstGeom prst="righ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5"/>
          <p:cNvSpPr txBox="1"/>
          <p:nvPr/>
        </p:nvSpPr>
        <p:spPr>
          <a:xfrm>
            <a:off x="7709550" y="2384950"/>
            <a:ext cx="14289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dk1"/>
                </a:solidFill>
                <a:latin typeface="Roboto"/>
                <a:ea typeface="Roboto"/>
                <a:cs typeface="Roboto"/>
                <a:sym typeface="Roboto"/>
              </a:rPr>
              <a:t>Rendiamo il grafico più leggibile</a:t>
            </a:r>
            <a:endParaRPr sz="1100">
              <a:solidFill>
                <a:schemeClr val="dk1"/>
              </a:solidFill>
              <a:latin typeface="Roboto"/>
              <a:ea typeface="Roboto"/>
              <a:cs typeface="Roboto"/>
              <a:sym typeface="Roboto"/>
            </a:endParaRPr>
          </a:p>
        </p:txBody>
      </p:sp>
      <p:sp>
        <p:nvSpPr>
          <p:cNvPr id="1029" name="Google Shape;1029;p45"/>
          <p:cNvSpPr/>
          <p:nvPr/>
        </p:nvSpPr>
        <p:spPr>
          <a:xfrm>
            <a:off x="7551975" y="2993500"/>
            <a:ext cx="136200" cy="693900"/>
          </a:xfrm>
          <a:prstGeom prst="righ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5"/>
          <p:cNvSpPr txBox="1"/>
          <p:nvPr/>
        </p:nvSpPr>
        <p:spPr>
          <a:xfrm>
            <a:off x="7709550" y="3129975"/>
            <a:ext cx="20058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dk1"/>
                </a:solidFill>
                <a:latin typeface="Roboto"/>
                <a:ea typeface="Roboto"/>
                <a:cs typeface="Roboto"/>
                <a:sym typeface="Roboto"/>
              </a:rPr>
              <a:t>Salviamo l’immagine</a:t>
            </a:r>
            <a:endParaRPr sz="11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01" name="Shape 701"/>
        <p:cNvGrpSpPr/>
        <p:nvPr/>
      </p:nvGrpSpPr>
      <p:grpSpPr>
        <a:xfrm>
          <a:off x="0" y="0"/>
          <a:ext cx="0" cy="0"/>
          <a:chOff x="0" y="0"/>
          <a:chExt cx="0" cy="0"/>
        </a:xfrm>
      </p:grpSpPr>
      <p:sp>
        <p:nvSpPr>
          <p:cNvPr id="702" name="Google Shape;702;p28"/>
          <p:cNvSpPr txBox="1"/>
          <p:nvPr>
            <p:ph type="title"/>
          </p:nvPr>
        </p:nvSpPr>
        <p:spPr>
          <a:xfrm>
            <a:off x="247275" y="253650"/>
            <a:ext cx="83634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L’OBIETTIVO DEL PROGETTO COVID</a:t>
            </a:r>
            <a:endParaRPr/>
          </a:p>
          <a:p>
            <a:pPr indent="0" lvl="0" marL="0" rtl="0" algn="ctr">
              <a:spcBef>
                <a:spcPts val="0"/>
              </a:spcBef>
              <a:spcAft>
                <a:spcPts val="0"/>
              </a:spcAft>
              <a:buNone/>
            </a:pPr>
            <a:r>
              <a:t/>
            </a:r>
            <a:endParaRPr>
              <a:solidFill>
                <a:schemeClr val="lt1"/>
              </a:solidFill>
            </a:endParaRPr>
          </a:p>
        </p:txBody>
      </p:sp>
      <p:sp>
        <p:nvSpPr>
          <p:cNvPr id="703" name="Google Shape;703;p28"/>
          <p:cNvSpPr txBox="1"/>
          <p:nvPr>
            <p:ph idx="1" type="body"/>
          </p:nvPr>
        </p:nvSpPr>
        <p:spPr>
          <a:xfrm>
            <a:off x="247275" y="826350"/>
            <a:ext cx="8363400" cy="4102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latin typeface="Oswald SemiBold"/>
                <a:ea typeface="Oswald SemiBold"/>
                <a:cs typeface="Oswald SemiBold"/>
                <a:sym typeface="Oswald SemiBold"/>
              </a:rPr>
              <a:t>Creare delle funzioni utilizzando i dati contenuti nel seguente dataset</a:t>
            </a:r>
            <a:r>
              <a:rPr lang="en" sz="1400">
                <a:latin typeface="Oswald SemiBold"/>
                <a:ea typeface="Oswald SemiBold"/>
                <a:cs typeface="Oswald SemiBold"/>
                <a:sym typeface="Oswald SemiBold"/>
              </a:rPr>
              <a:t>:</a:t>
            </a:r>
            <a:endParaRPr sz="1400">
              <a:latin typeface="Oswald SemiBold"/>
              <a:ea typeface="Oswald SemiBold"/>
              <a:cs typeface="Oswald SemiBold"/>
              <a:sym typeface="Oswald SemiBold"/>
            </a:endParaRPr>
          </a:p>
          <a:p>
            <a:pPr indent="0" lvl="0" marL="0" rtl="0" algn="l">
              <a:spcBef>
                <a:spcPts val="1600"/>
              </a:spcBef>
              <a:spcAft>
                <a:spcPts val="0"/>
              </a:spcAft>
              <a:buNone/>
            </a:pPr>
            <a:r>
              <a:rPr lang="en" sz="1300" u="sng">
                <a:latin typeface="Oswald SemiBold"/>
                <a:ea typeface="Oswald SemiBold"/>
                <a:cs typeface="Oswald SemiBold"/>
                <a:sym typeface="Oswald SemiBold"/>
                <a:hlinkClick r:id="rId3"/>
              </a:rPr>
              <a:t>https://raw.githubusercontent.com/pcm-dpc/COVID-19/master/dati-json/dpc-covid19-ita-andamento- nazionale.json</a:t>
            </a:r>
            <a:endParaRPr sz="1400">
              <a:latin typeface="Oswald SemiBold"/>
              <a:ea typeface="Oswald SemiBold"/>
              <a:cs typeface="Oswald SemiBold"/>
              <a:sym typeface="Oswald SemiBold"/>
            </a:endParaRPr>
          </a:p>
          <a:p>
            <a:pPr indent="0" lvl="0" marL="0" rtl="0" algn="l">
              <a:lnSpc>
                <a:spcPct val="200000"/>
              </a:lnSpc>
              <a:spcBef>
                <a:spcPts val="0"/>
              </a:spcBef>
              <a:spcAft>
                <a:spcPts val="0"/>
              </a:spcAft>
              <a:buClr>
                <a:schemeClr val="dk1"/>
              </a:buClr>
              <a:buSzPts val="1100"/>
              <a:buFont typeface="Arial"/>
              <a:buNone/>
            </a:pPr>
            <a:r>
              <a:rPr lang="en" sz="1400">
                <a:latin typeface="Oswald SemiBold"/>
                <a:ea typeface="Oswald SemiBold"/>
                <a:cs typeface="Oswald SemiBold"/>
                <a:sym typeface="Oswald SemiBold"/>
              </a:rPr>
              <a:t> </a:t>
            </a:r>
            <a:endParaRPr sz="1400">
              <a:latin typeface="Oswald SemiBold"/>
              <a:ea typeface="Oswald SemiBold"/>
              <a:cs typeface="Oswald SemiBold"/>
              <a:sym typeface="Oswald SemiBold"/>
            </a:endParaRPr>
          </a:p>
          <a:p>
            <a:pPr indent="-304800" lvl="0" marL="457200" rtl="0" algn="l">
              <a:lnSpc>
                <a:spcPct val="115000"/>
              </a:lnSpc>
              <a:spcBef>
                <a:spcPts val="0"/>
              </a:spcBef>
              <a:spcAft>
                <a:spcPts val="0"/>
              </a:spcAft>
              <a:buSzPts val="1200"/>
              <a:buFont typeface="Oswald SemiBold"/>
              <a:buChar char="●"/>
            </a:pPr>
            <a:r>
              <a:rPr lang="en" sz="1300">
                <a:latin typeface="Oswald SemiBold"/>
                <a:ea typeface="Oswald SemiBold"/>
                <a:cs typeface="Oswald SemiBold"/>
                <a:sym typeface="Oswald SemiBold"/>
              </a:rPr>
              <a:t>Calcolare la media mobile</a:t>
            </a:r>
            <a:r>
              <a:rPr lang="en" sz="900">
                <a:latin typeface="Oswald SemiBold"/>
                <a:ea typeface="Oswald SemiBold"/>
                <a:cs typeface="Oswald SemiBold"/>
                <a:sym typeface="Oswald SemiBold"/>
              </a:rPr>
              <a:t>  </a:t>
            </a:r>
            <a:r>
              <a:rPr lang="en" sz="1300">
                <a:latin typeface="Oswald SemiBold"/>
                <a:ea typeface="Oswald SemiBold"/>
                <a:cs typeface="Oswald SemiBold"/>
                <a:sym typeface="Oswald SemiBold"/>
              </a:rPr>
              <a:t>a</a:t>
            </a:r>
            <a:r>
              <a:rPr i="1" lang="en" sz="1300">
                <a:latin typeface="Oswald SemiBold"/>
                <a:ea typeface="Oswald SemiBold"/>
                <a:cs typeface="Oswald SemiBold"/>
                <a:sym typeface="Oswald SemiBold"/>
              </a:rPr>
              <a:t> </a:t>
            </a:r>
            <a:r>
              <a:rPr lang="en" sz="1300">
                <a:latin typeface="Oswald SemiBold"/>
                <a:ea typeface="Oswald SemiBold"/>
                <a:cs typeface="Oswald SemiBold"/>
                <a:sym typeface="Oswald SemiBold"/>
              </a:rPr>
              <a:t>giorni di una qualunque osservabile presente nel dataset in un periodo dato</a:t>
            </a:r>
            <a:endParaRPr sz="1300">
              <a:latin typeface="Oswald SemiBold"/>
              <a:ea typeface="Oswald SemiBold"/>
              <a:cs typeface="Oswald SemiBold"/>
              <a:sym typeface="Oswald SemiBold"/>
            </a:endParaRPr>
          </a:p>
          <a:p>
            <a:pPr indent="0" lvl="0" marL="457200" rtl="0" algn="l">
              <a:lnSpc>
                <a:spcPct val="115000"/>
              </a:lnSpc>
              <a:spcBef>
                <a:spcPts val="0"/>
              </a:spcBef>
              <a:spcAft>
                <a:spcPts val="0"/>
              </a:spcAft>
              <a:buNone/>
            </a:pPr>
            <a:r>
              <a:t/>
            </a:r>
            <a:endParaRPr sz="1300">
              <a:latin typeface="Oswald SemiBold"/>
              <a:ea typeface="Oswald SemiBold"/>
              <a:cs typeface="Oswald SemiBold"/>
              <a:sym typeface="Oswald SemiBold"/>
            </a:endParaRPr>
          </a:p>
          <a:p>
            <a:pPr indent="-311150" lvl="0" marL="457200" rtl="0" algn="l">
              <a:lnSpc>
                <a:spcPct val="115000"/>
              </a:lnSpc>
              <a:spcBef>
                <a:spcPts val="0"/>
              </a:spcBef>
              <a:spcAft>
                <a:spcPts val="0"/>
              </a:spcAft>
              <a:buSzPts val="1300"/>
              <a:buFont typeface="Oswald SemiBold"/>
              <a:buChar char="●"/>
            </a:pPr>
            <a:r>
              <a:rPr lang="en" sz="1300">
                <a:latin typeface="Oswald SemiBold"/>
                <a:ea typeface="Oswald SemiBold"/>
                <a:cs typeface="Oswald SemiBold"/>
                <a:sym typeface="Oswald SemiBold"/>
              </a:rPr>
              <a:t>Graficare una osservabile in un periodo dato</a:t>
            </a:r>
            <a:endParaRPr sz="1300">
              <a:latin typeface="Oswald SemiBold"/>
              <a:ea typeface="Oswald SemiBold"/>
              <a:cs typeface="Oswald SemiBold"/>
              <a:sym typeface="Oswald SemiBold"/>
            </a:endParaRPr>
          </a:p>
          <a:p>
            <a:pPr indent="0" lvl="0" marL="457200" rtl="0" algn="l">
              <a:lnSpc>
                <a:spcPct val="115000"/>
              </a:lnSpc>
              <a:spcBef>
                <a:spcPts val="0"/>
              </a:spcBef>
              <a:spcAft>
                <a:spcPts val="0"/>
              </a:spcAft>
              <a:buNone/>
            </a:pPr>
            <a:r>
              <a:t/>
            </a:r>
            <a:endParaRPr sz="1300">
              <a:latin typeface="Oswald SemiBold"/>
              <a:ea typeface="Oswald SemiBold"/>
              <a:cs typeface="Oswald SemiBold"/>
              <a:sym typeface="Oswald SemiBold"/>
            </a:endParaRPr>
          </a:p>
          <a:p>
            <a:pPr indent="-311150" lvl="0" marL="457200" rtl="0" algn="l">
              <a:lnSpc>
                <a:spcPct val="115000"/>
              </a:lnSpc>
              <a:spcBef>
                <a:spcPts val="0"/>
              </a:spcBef>
              <a:spcAft>
                <a:spcPts val="0"/>
              </a:spcAft>
              <a:buSzPts val="1300"/>
              <a:buFont typeface="Oswald SemiBold"/>
              <a:buChar char="●"/>
            </a:pPr>
            <a:r>
              <a:rPr lang="en" sz="1300">
                <a:latin typeface="Oswald SemiBold"/>
                <a:ea typeface="Oswald SemiBold"/>
                <a:cs typeface="Oswald SemiBold"/>
                <a:sym typeface="Oswald SemiBold"/>
              </a:rPr>
              <a:t>Restituire una lista contenenti la somma cumulata di una osservabile</a:t>
            </a:r>
            <a:endParaRPr sz="1300">
              <a:latin typeface="Oswald SemiBold"/>
              <a:ea typeface="Oswald SemiBold"/>
              <a:cs typeface="Oswald SemiBold"/>
              <a:sym typeface="Oswald SemiBold"/>
            </a:endParaRPr>
          </a:p>
          <a:p>
            <a:pPr indent="0" lvl="0" marL="457200" rtl="0" algn="l">
              <a:lnSpc>
                <a:spcPct val="115000"/>
              </a:lnSpc>
              <a:spcBef>
                <a:spcPts val="0"/>
              </a:spcBef>
              <a:spcAft>
                <a:spcPts val="0"/>
              </a:spcAft>
              <a:buNone/>
            </a:pPr>
            <a:r>
              <a:t/>
            </a:r>
            <a:endParaRPr sz="1300">
              <a:latin typeface="Oswald SemiBold"/>
              <a:ea typeface="Oswald SemiBold"/>
              <a:cs typeface="Oswald SemiBold"/>
              <a:sym typeface="Oswald SemiBold"/>
            </a:endParaRPr>
          </a:p>
          <a:p>
            <a:pPr indent="-311150" lvl="0" marL="457200" rtl="0" algn="l">
              <a:lnSpc>
                <a:spcPct val="115000"/>
              </a:lnSpc>
              <a:spcBef>
                <a:spcPts val="0"/>
              </a:spcBef>
              <a:spcAft>
                <a:spcPts val="0"/>
              </a:spcAft>
              <a:buSzPts val="1300"/>
              <a:buFont typeface="Oswald SemiBold"/>
              <a:buChar char="●"/>
            </a:pPr>
            <a:r>
              <a:rPr lang="en" sz="1300">
                <a:latin typeface="Oswald SemiBold"/>
                <a:ea typeface="Oswald SemiBold"/>
                <a:cs typeface="Oswald SemiBold"/>
                <a:sym typeface="Oswald SemiBold"/>
              </a:rPr>
              <a:t>Trovare il valore di massimo e la relativa data di una osservabile in un periodo assegnato</a:t>
            </a:r>
            <a:endParaRPr sz="1300">
              <a:latin typeface="Oswald SemiBold"/>
              <a:ea typeface="Oswald SemiBold"/>
              <a:cs typeface="Oswald SemiBold"/>
              <a:sym typeface="Oswald SemiBold"/>
            </a:endParaRPr>
          </a:p>
          <a:p>
            <a:pPr indent="0" lvl="0" marL="457200" rtl="0" algn="l">
              <a:lnSpc>
                <a:spcPct val="115000"/>
              </a:lnSpc>
              <a:spcBef>
                <a:spcPts val="0"/>
              </a:spcBef>
              <a:spcAft>
                <a:spcPts val="0"/>
              </a:spcAft>
              <a:buNone/>
            </a:pPr>
            <a:r>
              <a:t/>
            </a:r>
            <a:endParaRPr sz="1300">
              <a:latin typeface="Oswald SemiBold"/>
              <a:ea typeface="Oswald SemiBold"/>
              <a:cs typeface="Oswald SemiBold"/>
              <a:sym typeface="Oswald SemiBold"/>
            </a:endParaRPr>
          </a:p>
          <a:p>
            <a:pPr indent="-311150" lvl="0" marL="457200" rtl="0" algn="l">
              <a:lnSpc>
                <a:spcPct val="200000"/>
              </a:lnSpc>
              <a:spcBef>
                <a:spcPts val="0"/>
              </a:spcBef>
              <a:spcAft>
                <a:spcPts val="0"/>
              </a:spcAft>
              <a:buSzPts val="1300"/>
              <a:buFont typeface="Oswald SemiBold"/>
              <a:buChar char="●"/>
            </a:pPr>
            <a:r>
              <a:rPr lang="en" sz="1300">
                <a:latin typeface="Oswald SemiBold"/>
                <a:ea typeface="Oswald SemiBold"/>
                <a:cs typeface="Oswald SemiBold"/>
                <a:sym typeface="Oswald SemiBold"/>
              </a:rPr>
              <a:t> Trovare il valore di minimo e la relativa data di una osservabile in un periodo assegnato</a:t>
            </a:r>
            <a:endParaRPr sz="1300">
              <a:latin typeface="Oswald SemiBold"/>
              <a:ea typeface="Oswald SemiBold"/>
              <a:cs typeface="Oswald SemiBold"/>
              <a:sym typeface="Oswald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4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Esempio per la funzione somma cumulata </a:t>
            </a:r>
            <a:endParaRPr/>
          </a:p>
        </p:txBody>
      </p:sp>
      <p:pic>
        <p:nvPicPr>
          <p:cNvPr id="1036" name="Google Shape;1036;p46"/>
          <p:cNvPicPr preferRelativeResize="0"/>
          <p:nvPr/>
        </p:nvPicPr>
        <p:blipFill>
          <a:blip r:embed="rId3">
            <a:alphaModFix/>
          </a:blip>
          <a:stretch>
            <a:fillRect/>
          </a:stretch>
        </p:blipFill>
        <p:spPr>
          <a:xfrm>
            <a:off x="152400" y="1633175"/>
            <a:ext cx="8839199" cy="913675"/>
          </a:xfrm>
          <a:prstGeom prst="rect">
            <a:avLst/>
          </a:prstGeom>
          <a:noFill/>
          <a:ln>
            <a:noFill/>
          </a:ln>
        </p:spPr>
      </p:pic>
      <p:sp>
        <p:nvSpPr>
          <p:cNvPr id="1037" name="Google Shape;1037;p46"/>
          <p:cNvSpPr txBox="1"/>
          <p:nvPr/>
        </p:nvSpPr>
        <p:spPr>
          <a:xfrm>
            <a:off x="720000" y="2762250"/>
            <a:ext cx="78378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2000">
                <a:solidFill>
                  <a:schemeClr val="dk1"/>
                </a:solidFill>
                <a:latin typeface="Oswald"/>
                <a:ea typeface="Oswald"/>
                <a:cs typeface="Oswald"/>
                <a:sym typeface="Oswald"/>
              </a:rPr>
              <a:t>Dando in input l’ osservabile che vogliamo analizzare, in questo caso gli ingressi in terapia intensiva, la data di inizio (2020-02-24) e quella di fine (2022-12-29), questo è l’ output che la funzione ci ritornerà, ovvero una lista di somme cumulate per quella determinata osservabile nel periodo dato.</a:t>
            </a:r>
            <a:endParaRPr sz="2000">
              <a:solidFill>
                <a:schemeClr val="dk1"/>
              </a:solidFill>
              <a:latin typeface="Oswald"/>
              <a:ea typeface="Oswald"/>
              <a:cs typeface="Oswald"/>
              <a:sym typeface="Oswald"/>
            </a:endParaRPr>
          </a:p>
        </p:txBody>
      </p:sp>
      <p:pic>
        <p:nvPicPr>
          <p:cNvPr id="1038" name="Google Shape;1038;p46"/>
          <p:cNvPicPr preferRelativeResize="0"/>
          <p:nvPr/>
        </p:nvPicPr>
        <p:blipFill rotWithShape="1">
          <a:blip r:embed="rId4">
            <a:alphaModFix/>
          </a:blip>
          <a:srcRect b="0" l="0" r="3855" t="0"/>
          <a:stretch/>
        </p:blipFill>
        <p:spPr>
          <a:xfrm>
            <a:off x="6223425" y="369518"/>
            <a:ext cx="992332" cy="913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36"/>
                                        </p:tgtEl>
                                        <p:attrNameLst>
                                          <p:attrName>style.visibility</p:attrName>
                                        </p:attrNameLst>
                                      </p:cBhvr>
                                      <p:to>
                                        <p:strVal val="visible"/>
                                      </p:to>
                                    </p:set>
                                    <p:anim calcmode="lin" valueType="num">
                                      <p:cBhvr additive="base">
                                        <p:cTn dur="1000"/>
                                        <p:tgtEl>
                                          <p:spTgt spid="10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042" name="Shape 1042"/>
        <p:cNvGrpSpPr/>
        <p:nvPr/>
      </p:nvGrpSpPr>
      <p:grpSpPr>
        <a:xfrm>
          <a:off x="0" y="0"/>
          <a:ext cx="0" cy="0"/>
          <a:chOff x="0" y="0"/>
          <a:chExt cx="0" cy="0"/>
        </a:xfrm>
      </p:grpSpPr>
      <p:sp>
        <p:nvSpPr>
          <p:cNvPr id="1043" name="Google Shape;1043;p4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Esempio per la funzione grafico di somma cumulata</a:t>
            </a:r>
            <a:endParaRPr/>
          </a:p>
          <a:p>
            <a:pPr indent="0" lvl="0" marL="0" rtl="0" algn="l">
              <a:spcBef>
                <a:spcPts val="0"/>
              </a:spcBef>
              <a:spcAft>
                <a:spcPts val="0"/>
              </a:spcAft>
              <a:buNone/>
            </a:pPr>
            <a:r>
              <a:t/>
            </a:r>
            <a:endParaRPr/>
          </a:p>
        </p:txBody>
      </p:sp>
      <p:sp>
        <p:nvSpPr>
          <p:cNvPr id="1044" name="Google Shape;1044;p47"/>
          <p:cNvSpPr txBox="1"/>
          <p:nvPr/>
        </p:nvSpPr>
        <p:spPr>
          <a:xfrm>
            <a:off x="1042488" y="3954150"/>
            <a:ext cx="3848400" cy="8982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100">
                <a:solidFill>
                  <a:schemeClr val="dk1"/>
                </a:solidFill>
                <a:latin typeface="Oswald"/>
                <a:ea typeface="Oswald"/>
                <a:cs typeface="Oswald"/>
                <a:sym typeface="Oswald"/>
              </a:rPr>
              <a:t>Osservando l’ immagine notiamo che nonostante sia un grafico di somme cumulate, non cresce sempre allo stesso modo, mostrando come in un determinato periodo siano diminuiti gli ingressi in terapia intensiva. </a:t>
            </a:r>
            <a:endParaRPr sz="1100">
              <a:solidFill>
                <a:schemeClr val="dk1"/>
              </a:solidFill>
              <a:latin typeface="Oswald"/>
              <a:ea typeface="Oswald"/>
              <a:cs typeface="Oswald"/>
              <a:sym typeface="Oswald"/>
            </a:endParaRPr>
          </a:p>
          <a:p>
            <a:pPr indent="0" lvl="0" marL="0" rtl="0" algn="just">
              <a:spcBef>
                <a:spcPts val="0"/>
              </a:spcBef>
              <a:spcAft>
                <a:spcPts val="0"/>
              </a:spcAft>
              <a:buNone/>
            </a:pPr>
            <a:r>
              <a:rPr lang="en" sz="1100">
                <a:solidFill>
                  <a:schemeClr val="dk1"/>
                </a:solidFill>
                <a:latin typeface="Oswald"/>
                <a:ea typeface="Oswald"/>
                <a:cs typeface="Oswald"/>
                <a:sym typeface="Oswald"/>
              </a:rPr>
              <a:t>N.B: L’osservabile presa in considerazione è quella degli ingressi in terapia intensiva.</a:t>
            </a:r>
            <a:endParaRPr sz="1100">
              <a:solidFill>
                <a:schemeClr val="dk1"/>
              </a:solidFill>
              <a:latin typeface="Oswald"/>
              <a:ea typeface="Oswald"/>
              <a:cs typeface="Oswald"/>
              <a:sym typeface="Oswald"/>
            </a:endParaRPr>
          </a:p>
        </p:txBody>
      </p:sp>
      <p:sp>
        <p:nvSpPr>
          <p:cNvPr id="1045" name="Google Shape;1045;p47"/>
          <p:cNvSpPr txBox="1"/>
          <p:nvPr/>
        </p:nvSpPr>
        <p:spPr>
          <a:xfrm>
            <a:off x="6116111" y="3386850"/>
            <a:ext cx="2307900" cy="56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solidFill>
                  <a:schemeClr val="dk1"/>
                </a:solidFill>
                <a:latin typeface="Oswald Light"/>
                <a:ea typeface="Oswald Light"/>
                <a:cs typeface="Oswald Light"/>
                <a:sym typeface="Oswald Light"/>
              </a:rPr>
              <a:t>Sull’ asse Y troviamo il numero di ingressi in terapia intensiva</a:t>
            </a:r>
            <a:endParaRPr>
              <a:solidFill>
                <a:schemeClr val="dk1"/>
              </a:solidFill>
              <a:latin typeface="Oswald Light"/>
              <a:ea typeface="Oswald Light"/>
              <a:cs typeface="Oswald Light"/>
              <a:sym typeface="Oswald Light"/>
            </a:endParaRPr>
          </a:p>
        </p:txBody>
      </p:sp>
      <p:sp>
        <p:nvSpPr>
          <p:cNvPr id="1046" name="Google Shape;1046;p47"/>
          <p:cNvSpPr txBox="1"/>
          <p:nvPr/>
        </p:nvSpPr>
        <p:spPr>
          <a:xfrm>
            <a:off x="6116100" y="2439548"/>
            <a:ext cx="2307900" cy="56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Oswald Light"/>
                <a:ea typeface="Oswald Light"/>
                <a:cs typeface="Oswald Light"/>
                <a:sym typeface="Oswald Light"/>
              </a:rPr>
              <a:t>Sull’ asse X troviamo il lasso di tempo che abbiamo dato in input da osservare</a:t>
            </a:r>
            <a:endParaRPr>
              <a:solidFill>
                <a:schemeClr val="dk1"/>
              </a:solidFill>
              <a:latin typeface="Oswald Light"/>
              <a:ea typeface="Oswald Light"/>
              <a:cs typeface="Oswald Light"/>
              <a:sym typeface="Oswald Light"/>
            </a:endParaRPr>
          </a:p>
        </p:txBody>
      </p:sp>
      <p:sp>
        <p:nvSpPr>
          <p:cNvPr id="1047" name="Google Shape;1047;p47"/>
          <p:cNvSpPr txBox="1"/>
          <p:nvPr/>
        </p:nvSpPr>
        <p:spPr>
          <a:xfrm>
            <a:off x="6116100" y="1492700"/>
            <a:ext cx="2307900" cy="56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300">
                <a:solidFill>
                  <a:schemeClr val="dk1"/>
                </a:solidFill>
                <a:latin typeface="Oswald Light"/>
                <a:ea typeface="Oswald Light"/>
                <a:cs typeface="Oswald Light"/>
                <a:sym typeface="Oswald Light"/>
              </a:rPr>
              <a:t>Gli input sono gli stessi dell’ esempio di prima, ovvero gli ingressi in terapia intensiva dal 2020-02-24 al 2022-12-29</a:t>
            </a:r>
            <a:endParaRPr sz="1300">
              <a:solidFill>
                <a:schemeClr val="dk1"/>
              </a:solidFill>
              <a:latin typeface="Oswald Light"/>
              <a:ea typeface="Oswald Light"/>
              <a:cs typeface="Oswald Light"/>
              <a:sym typeface="Oswald Light"/>
            </a:endParaRPr>
          </a:p>
        </p:txBody>
      </p:sp>
      <p:sp>
        <p:nvSpPr>
          <p:cNvPr id="1048" name="Google Shape;1048;p47"/>
          <p:cNvSpPr/>
          <p:nvPr/>
        </p:nvSpPr>
        <p:spPr>
          <a:xfrm>
            <a:off x="5782225" y="2588678"/>
            <a:ext cx="274200" cy="273900"/>
          </a:xfrm>
          <a:prstGeom prst="ellipse">
            <a:avLst/>
          </a:prstGeom>
          <a:solidFill>
            <a:srgbClr val="87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9" name="Google Shape;1049;p47"/>
          <p:cNvSpPr/>
          <p:nvPr/>
        </p:nvSpPr>
        <p:spPr>
          <a:xfrm>
            <a:off x="5782225" y="3537956"/>
            <a:ext cx="274200" cy="273900"/>
          </a:xfrm>
          <a:prstGeom prst="ellipse">
            <a:avLst/>
          </a:prstGeom>
          <a:solidFill>
            <a:srgbClr val="9154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0" name="Google Shape;1050;p47"/>
          <p:cNvSpPr/>
          <p:nvPr/>
        </p:nvSpPr>
        <p:spPr>
          <a:xfrm>
            <a:off x="5782225" y="1639400"/>
            <a:ext cx="274200" cy="27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1051" name="Google Shape;1051;p47">
            <a:hlinkClick r:id="rId3"/>
          </p:cNvPr>
          <p:cNvPicPr preferRelativeResize="0"/>
          <p:nvPr/>
        </p:nvPicPr>
        <p:blipFill rotWithShape="1">
          <a:blip r:embed="rId4">
            <a:alphaModFix/>
          </a:blip>
          <a:srcRect b="0" l="8388" r="8396" t="0"/>
          <a:stretch/>
        </p:blipFill>
        <p:spPr>
          <a:xfrm>
            <a:off x="900975" y="1251388"/>
            <a:ext cx="4267484" cy="2564076"/>
          </a:xfrm>
          <a:prstGeom prst="rect">
            <a:avLst/>
          </a:prstGeom>
          <a:noFill/>
          <a:ln>
            <a:noFill/>
          </a:ln>
        </p:spPr>
      </p:pic>
      <p:pic>
        <p:nvPicPr>
          <p:cNvPr id="1052" name="Google Shape;1052;p47"/>
          <p:cNvPicPr preferRelativeResize="0"/>
          <p:nvPr/>
        </p:nvPicPr>
        <p:blipFill rotWithShape="1">
          <a:blip r:embed="rId5">
            <a:alphaModFix/>
          </a:blip>
          <a:srcRect b="0" l="0" r="3855" t="0"/>
          <a:stretch/>
        </p:blipFill>
        <p:spPr>
          <a:xfrm>
            <a:off x="5507426" y="2414576"/>
            <a:ext cx="670851" cy="617681"/>
          </a:xfrm>
          <a:prstGeom prst="rect">
            <a:avLst/>
          </a:prstGeom>
          <a:noFill/>
          <a:ln>
            <a:noFill/>
          </a:ln>
        </p:spPr>
      </p:pic>
      <p:pic>
        <p:nvPicPr>
          <p:cNvPr id="1053" name="Google Shape;1053;p47"/>
          <p:cNvPicPr preferRelativeResize="0"/>
          <p:nvPr/>
        </p:nvPicPr>
        <p:blipFill rotWithShape="1">
          <a:blip r:embed="rId5">
            <a:alphaModFix/>
          </a:blip>
          <a:srcRect b="0" l="0" r="3855" t="0"/>
          <a:stretch/>
        </p:blipFill>
        <p:spPr>
          <a:xfrm>
            <a:off x="5507426" y="1454801"/>
            <a:ext cx="670851" cy="617681"/>
          </a:xfrm>
          <a:prstGeom prst="rect">
            <a:avLst/>
          </a:prstGeom>
          <a:noFill/>
          <a:ln>
            <a:noFill/>
          </a:ln>
        </p:spPr>
      </p:pic>
      <p:pic>
        <p:nvPicPr>
          <p:cNvPr id="1054" name="Google Shape;1054;p47"/>
          <p:cNvPicPr preferRelativeResize="0"/>
          <p:nvPr/>
        </p:nvPicPr>
        <p:blipFill rotWithShape="1">
          <a:blip r:embed="rId5">
            <a:alphaModFix/>
          </a:blip>
          <a:srcRect b="0" l="0" r="3855" t="0"/>
          <a:stretch/>
        </p:blipFill>
        <p:spPr>
          <a:xfrm>
            <a:off x="5507426" y="3374351"/>
            <a:ext cx="670851" cy="617681"/>
          </a:xfrm>
          <a:prstGeom prst="rect">
            <a:avLst/>
          </a:prstGeom>
          <a:noFill/>
          <a:ln>
            <a:noFill/>
          </a:ln>
        </p:spPr>
      </p:pic>
      <p:grpSp>
        <p:nvGrpSpPr>
          <p:cNvPr id="1055" name="Google Shape;1055;p47"/>
          <p:cNvGrpSpPr/>
          <p:nvPr/>
        </p:nvGrpSpPr>
        <p:grpSpPr>
          <a:xfrm>
            <a:off x="7517449" y="435151"/>
            <a:ext cx="1245323" cy="678011"/>
            <a:chOff x="5159450" y="1919950"/>
            <a:chExt cx="1541050" cy="862500"/>
          </a:xfrm>
        </p:grpSpPr>
        <p:sp>
          <p:nvSpPr>
            <p:cNvPr id="1056" name="Google Shape;1056;p4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1057" name="Google Shape;1057;p47"/>
            <p:cNvGrpSpPr/>
            <p:nvPr/>
          </p:nvGrpSpPr>
          <p:grpSpPr>
            <a:xfrm>
              <a:off x="5159450" y="1919950"/>
              <a:ext cx="1541050" cy="862500"/>
              <a:chOff x="5159450" y="1919950"/>
              <a:chExt cx="1541050" cy="862500"/>
            </a:xfrm>
          </p:grpSpPr>
          <p:cxnSp>
            <p:nvCxnSpPr>
              <p:cNvPr id="1058" name="Google Shape;1058;p4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1059" name="Google Shape;1059;p4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063" name="Shape 1063"/>
        <p:cNvGrpSpPr/>
        <p:nvPr/>
      </p:nvGrpSpPr>
      <p:grpSpPr>
        <a:xfrm>
          <a:off x="0" y="0"/>
          <a:ext cx="0" cy="0"/>
          <a:chOff x="0" y="0"/>
          <a:chExt cx="0" cy="0"/>
        </a:xfrm>
      </p:grpSpPr>
      <p:sp>
        <p:nvSpPr>
          <p:cNvPr id="1064" name="Google Shape;1064;p48"/>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4</a:t>
            </a:r>
            <a:endParaRPr>
              <a:solidFill>
                <a:schemeClr val="accent3"/>
              </a:solidFill>
            </a:endParaRPr>
          </a:p>
        </p:txBody>
      </p:sp>
      <p:sp>
        <p:nvSpPr>
          <p:cNvPr id="1065" name="Google Shape;1065;p48"/>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MASSIMO DI UN OSSERVABILE</a:t>
            </a:r>
            <a:endParaRPr>
              <a:solidFill>
                <a:schemeClr val="accent3"/>
              </a:solidFill>
            </a:endParaRPr>
          </a:p>
        </p:txBody>
      </p:sp>
      <p:grpSp>
        <p:nvGrpSpPr>
          <p:cNvPr id="1066" name="Google Shape;1066;p48"/>
          <p:cNvGrpSpPr/>
          <p:nvPr/>
        </p:nvGrpSpPr>
        <p:grpSpPr>
          <a:xfrm>
            <a:off x="6275293" y="1383097"/>
            <a:ext cx="2377303" cy="2377303"/>
            <a:chOff x="5612559" y="834972"/>
            <a:chExt cx="3473558" cy="3473558"/>
          </a:xfrm>
        </p:grpSpPr>
        <p:sp>
          <p:nvSpPr>
            <p:cNvPr id="1067" name="Google Shape;1067;p48"/>
            <p:cNvSpPr/>
            <p:nvPr/>
          </p:nvSpPr>
          <p:spPr>
            <a:xfrm>
              <a:off x="5612559" y="3034881"/>
              <a:ext cx="2894635" cy="1273649"/>
            </a:xfrm>
            <a:custGeom>
              <a:rect b="b" l="l" r="r" t="t"/>
              <a:pathLst>
                <a:path extrusionOk="0" h="71765" w="163101">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8"/>
            <p:cNvSpPr/>
            <p:nvPr/>
          </p:nvSpPr>
          <p:spPr>
            <a:xfrm>
              <a:off x="5612559" y="2571742"/>
              <a:ext cx="2663066" cy="463157"/>
            </a:xfrm>
            <a:custGeom>
              <a:rect b="b" l="l" r="r" t="t"/>
              <a:pathLst>
                <a:path extrusionOk="0" h="26097" w="150053">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8"/>
            <p:cNvSpPr/>
            <p:nvPr/>
          </p:nvSpPr>
          <p:spPr>
            <a:xfrm>
              <a:off x="6075698" y="1413895"/>
              <a:ext cx="2663066" cy="2894635"/>
            </a:xfrm>
            <a:custGeom>
              <a:rect b="b" l="l" r="r" t="t"/>
              <a:pathLst>
                <a:path extrusionOk="0" h="163101" w="150053">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8"/>
            <p:cNvSpPr/>
            <p:nvPr/>
          </p:nvSpPr>
          <p:spPr>
            <a:xfrm>
              <a:off x="6075698" y="1066541"/>
              <a:ext cx="1796420" cy="463157"/>
            </a:xfrm>
            <a:custGeom>
              <a:rect b="b" l="l" r="r" t="t"/>
              <a:pathLst>
                <a:path extrusionOk="0" h="26097" w="101221">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8"/>
            <p:cNvSpPr/>
            <p:nvPr/>
          </p:nvSpPr>
          <p:spPr>
            <a:xfrm>
              <a:off x="8044038" y="1182326"/>
              <a:ext cx="694726" cy="694726"/>
            </a:xfrm>
            <a:custGeom>
              <a:rect b="b" l="l" r="r" t="t"/>
              <a:pathLst>
                <a:path extrusionOk="0" h="39145" w="39145">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8"/>
            <p:cNvSpPr/>
            <p:nvPr/>
          </p:nvSpPr>
          <p:spPr>
            <a:xfrm>
              <a:off x="7696684" y="834972"/>
              <a:ext cx="1389434" cy="1389434"/>
            </a:xfrm>
            <a:custGeom>
              <a:rect b="b" l="l" r="r" t="t"/>
              <a:pathLst>
                <a:path extrusionOk="0" h="78289" w="78289">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8"/>
            <p:cNvSpPr/>
            <p:nvPr/>
          </p:nvSpPr>
          <p:spPr>
            <a:xfrm>
              <a:off x="624937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8"/>
            <p:cNvSpPr/>
            <p:nvPr/>
          </p:nvSpPr>
          <p:spPr>
            <a:xfrm>
              <a:off x="6712514"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8"/>
            <p:cNvSpPr/>
            <p:nvPr/>
          </p:nvSpPr>
          <p:spPr>
            <a:xfrm>
              <a:off x="648094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8"/>
            <p:cNvSpPr/>
            <p:nvPr/>
          </p:nvSpPr>
          <p:spPr>
            <a:xfrm>
              <a:off x="7986146" y="1124433"/>
              <a:ext cx="810511" cy="810511"/>
            </a:xfrm>
            <a:custGeom>
              <a:rect b="b" l="l" r="r" t="t"/>
              <a:pathLst>
                <a:path extrusionOk="0" h="45669" w="45669">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8"/>
            <p:cNvSpPr/>
            <p:nvPr/>
          </p:nvSpPr>
          <p:spPr>
            <a:xfrm>
              <a:off x="6249375"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8"/>
            <p:cNvSpPr/>
            <p:nvPr/>
          </p:nvSpPr>
          <p:spPr>
            <a:xfrm>
              <a:off x="6017806"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8"/>
            <p:cNvSpPr/>
            <p:nvPr/>
          </p:nvSpPr>
          <p:spPr>
            <a:xfrm>
              <a:off x="5786237"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8"/>
            <p:cNvSpPr/>
            <p:nvPr/>
          </p:nvSpPr>
          <p:spPr>
            <a:xfrm>
              <a:off x="6210597" y="1714946"/>
              <a:ext cx="362990" cy="439996"/>
            </a:xfrm>
            <a:custGeom>
              <a:rect b="b" l="l" r="r" t="t"/>
              <a:pathLst>
                <a:path extrusionOk="0" h="24792" w="20453">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8"/>
            <p:cNvSpPr/>
            <p:nvPr/>
          </p:nvSpPr>
          <p:spPr>
            <a:xfrm>
              <a:off x="7719844" y="2178085"/>
              <a:ext cx="362990" cy="439996"/>
            </a:xfrm>
            <a:custGeom>
              <a:rect b="b" l="l" r="r" t="t"/>
              <a:pathLst>
                <a:path extrusionOk="0" h="24792" w="20453">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8"/>
            <p:cNvSpPr/>
            <p:nvPr/>
          </p:nvSpPr>
          <p:spPr>
            <a:xfrm>
              <a:off x="6712514" y="1703357"/>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8"/>
            <p:cNvSpPr/>
            <p:nvPr/>
          </p:nvSpPr>
          <p:spPr>
            <a:xfrm>
              <a:off x="6712514" y="193492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8"/>
            <p:cNvSpPr/>
            <p:nvPr/>
          </p:nvSpPr>
          <p:spPr>
            <a:xfrm>
              <a:off x="6712514" y="216649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8"/>
            <p:cNvSpPr/>
            <p:nvPr/>
          </p:nvSpPr>
          <p:spPr>
            <a:xfrm>
              <a:off x="6712514" y="2398065"/>
              <a:ext cx="578941" cy="115802"/>
            </a:xfrm>
            <a:custGeom>
              <a:rect b="b" l="l" r="r" t="t"/>
              <a:pathLst>
                <a:path extrusionOk="0" h="6525" w="32621">
                  <a:moveTo>
                    <a:pt x="1" y="1"/>
                  </a:moveTo>
                  <a:lnTo>
                    <a:pt x="1" y="6525"/>
                  </a:lnTo>
                  <a:lnTo>
                    <a:pt x="32621" y="6525"/>
                  </a:lnTo>
                  <a:lnTo>
                    <a:pt x="32621"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8"/>
            <p:cNvSpPr/>
            <p:nvPr/>
          </p:nvSpPr>
          <p:spPr>
            <a:xfrm>
              <a:off x="7407222" y="2398065"/>
              <a:ext cx="115802" cy="115802"/>
            </a:xfrm>
            <a:custGeom>
              <a:rect b="b" l="l" r="r" t="t"/>
              <a:pathLst>
                <a:path extrusionOk="0" h="6525" w="6525">
                  <a:moveTo>
                    <a:pt x="1" y="1"/>
                  </a:moveTo>
                  <a:lnTo>
                    <a:pt x="1" y="6525"/>
                  </a:lnTo>
                  <a:lnTo>
                    <a:pt x="6525" y="6525"/>
                  </a:lnTo>
                  <a:lnTo>
                    <a:pt x="6525"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8"/>
            <p:cNvSpPr/>
            <p:nvPr/>
          </p:nvSpPr>
          <p:spPr>
            <a:xfrm>
              <a:off x="7138596" y="3337653"/>
              <a:ext cx="474746" cy="668087"/>
            </a:xfrm>
            <a:custGeom>
              <a:rect b="b" l="l" r="r" t="t"/>
              <a:pathLst>
                <a:path extrusionOk="0" h="37644" w="2675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8"/>
            <p:cNvSpPr/>
            <p:nvPr/>
          </p:nvSpPr>
          <p:spPr>
            <a:xfrm>
              <a:off x="6274861" y="3337653"/>
              <a:ext cx="474728" cy="668087"/>
            </a:xfrm>
            <a:custGeom>
              <a:rect b="b" l="l" r="r" t="t"/>
              <a:pathLst>
                <a:path extrusionOk="0" h="37644" w="26749">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8"/>
            <p:cNvSpPr/>
            <p:nvPr/>
          </p:nvSpPr>
          <p:spPr>
            <a:xfrm>
              <a:off x="6771560" y="3194662"/>
              <a:ext cx="343325" cy="954088"/>
            </a:xfrm>
            <a:custGeom>
              <a:rect b="b" l="l" r="r" t="t"/>
              <a:pathLst>
                <a:path extrusionOk="0" h="53759" w="19345">
                  <a:moveTo>
                    <a:pt x="13016" y="1"/>
                  </a:moveTo>
                  <a:lnTo>
                    <a:pt x="1" y="52160"/>
                  </a:lnTo>
                  <a:lnTo>
                    <a:pt x="6329" y="53758"/>
                  </a:lnTo>
                  <a:lnTo>
                    <a:pt x="19345" y="1566"/>
                  </a:lnTo>
                  <a:lnTo>
                    <a:pt x="1301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8"/>
            <p:cNvSpPr/>
            <p:nvPr/>
          </p:nvSpPr>
          <p:spPr>
            <a:xfrm>
              <a:off x="5786237" y="367169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8"/>
            <p:cNvSpPr/>
            <p:nvPr/>
          </p:nvSpPr>
          <p:spPr>
            <a:xfrm>
              <a:off x="5786237" y="3208558"/>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8"/>
            <p:cNvSpPr/>
            <p:nvPr/>
          </p:nvSpPr>
          <p:spPr>
            <a:xfrm>
              <a:off x="5786237" y="344012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8"/>
            <p:cNvSpPr/>
            <p:nvPr/>
          </p:nvSpPr>
          <p:spPr>
            <a:xfrm>
              <a:off x="7986146" y="401905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8"/>
            <p:cNvSpPr/>
            <p:nvPr/>
          </p:nvSpPr>
          <p:spPr>
            <a:xfrm>
              <a:off x="7986146" y="3555912"/>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8"/>
            <p:cNvSpPr/>
            <p:nvPr/>
          </p:nvSpPr>
          <p:spPr>
            <a:xfrm>
              <a:off x="7986146" y="378748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8"/>
            <p:cNvSpPr/>
            <p:nvPr/>
          </p:nvSpPr>
          <p:spPr>
            <a:xfrm>
              <a:off x="8449284" y="378748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8"/>
            <p:cNvSpPr/>
            <p:nvPr/>
          </p:nvSpPr>
          <p:spPr>
            <a:xfrm>
              <a:off x="8449284" y="401905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8"/>
            <p:cNvSpPr/>
            <p:nvPr/>
          </p:nvSpPr>
          <p:spPr>
            <a:xfrm>
              <a:off x="8449284" y="3555912"/>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48"/>
          <p:cNvSpPr txBox="1"/>
          <p:nvPr/>
        </p:nvSpPr>
        <p:spPr>
          <a:xfrm>
            <a:off x="140150" y="222550"/>
            <a:ext cx="389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pic>
        <p:nvPicPr>
          <p:cNvPr id="1104" name="Google Shape;1104;p49"/>
          <p:cNvPicPr preferRelativeResize="0"/>
          <p:nvPr/>
        </p:nvPicPr>
        <p:blipFill>
          <a:blip r:embed="rId3">
            <a:alphaModFix/>
          </a:blip>
          <a:stretch>
            <a:fillRect/>
          </a:stretch>
        </p:blipFill>
        <p:spPr>
          <a:xfrm>
            <a:off x="606962" y="469662"/>
            <a:ext cx="7776600" cy="4204174"/>
          </a:xfrm>
          <a:prstGeom prst="rect">
            <a:avLst/>
          </a:prstGeom>
          <a:noFill/>
          <a:ln>
            <a:noFill/>
          </a:ln>
        </p:spPr>
      </p:pic>
      <p:sp>
        <p:nvSpPr>
          <p:cNvPr id="1105" name="Google Shape;1105;p49"/>
          <p:cNvSpPr/>
          <p:nvPr/>
        </p:nvSpPr>
        <p:spPr>
          <a:xfrm>
            <a:off x="7119238" y="683863"/>
            <a:ext cx="329700" cy="1590900"/>
          </a:xfrm>
          <a:prstGeom prst="rightBrace">
            <a:avLst>
              <a:gd fmla="val 60002"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106" name="Google Shape;1106;p49"/>
          <p:cNvSpPr txBox="1"/>
          <p:nvPr/>
        </p:nvSpPr>
        <p:spPr>
          <a:xfrm>
            <a:off x="7335888" y="955963"/>
            <a:ext cx="1088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swald"/>
                <a:ea typeface="Oswald"/>
                <a:cs typeface="Oswald"/>
                <a:sym typeface="Oswald"/>
              </a:rPr>
              <a:t>ESTRAZIONE VALORI E CREAZIONE DELLE LISTE</a:t>
            </a:r>
            <a:endParaRPr>
              <a:solidFill>
                <a:schemeClr val="lt1"/>
              </a:solidFill>
              <a:latin typeface="Oswald"/>
              <a:ea typeface="Oswald"/>
              <a:cs typeface="Oswald"/>
              <a:sym typeface="Oswald"/>
            </a:endParaRPr>
          </a:p>
        </p:txBody>
      </p:sp>
      <p:sp>
        <p:nvSpPr>
          <p:cNvPr id="1107" name="Google Shape;1107;p49"/>
          <p:cNvSpPr/>
          <p:nvPr/>
        </p:nvSpPr>
        <p:spPr>
          <a:xfrm>
            <a:off x="6421263" y="2991938"/>
            <a:ext cx="329700" cy="1129200"/>
          </a:xfrm>
          <a:prstGeom prst="rightBrace">
            <a:avLst>
              <a:gd fmla="val 60002"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108" name="Google Shape;1108;p49"/>
          <p:cNvSpPr txBox="1"/>
          <p:nvPr/>
        </p:nvSpPr>
        <p:spPr>
          <a:xfrm>
            <a:off x="6750975" y="2925500"/>
            <a:ext cx="13470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swald"/>
                <a:ea typeface="Oswald"/>
                <a:cs typeface="Oswald"/>
                <a:sym typeface="Oswald"/>
              </a:rPr>
              <a:t>CICLO FOR PER I PRIMI 10 CARATTERI DELLA DATA DI CIASCUN OSSERVABILE</a:t>
            </a:r>
            <a:endParaRPr>
              <a:solidFill>
                <a:schemeClr val="lt1"/>
              </a:solidFill>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pic>
        <p:nvPicPr>
          <p:cNvPr id="1113" name="Google Shape;1113;p50"/>
          <p:cNvPicPr preferRelativeResize="0"/>
          <p:nvPr/>
        </p:nvPicPr>
        <p:blipFill>
          <a:blip r:embed="rId3">
            <a:alphaModFix/>
          </a:blip>
          <a:stretch>
            <a:fillRect/>
          </a:stretch>
        </p:blipFill>
        <p:spPr>
          <a:xfrm>
            <a:off x="683700" y="492800"/>
            <a:ext cx="7776599" cy="4157898"/>
          </a:xfrm>
          <a:prstGeom prst="rect">
            <a:avLst/>
          </a:prstGeom>
          <a:noFill/>
          <a:ln>
            <a:noFill/>
          </a:ln>
        </p:spPr>
      </p:pic>
      <p:sp>
        <p:nvSpPr>
          <p:cNvPr id="1114" name="Google Shape;1114;p50"/>
          <p:cNvSpPr txBox="1"/>
          <p:nvPr/>
        </p:nvSpPr>
        <p:spPr>
          <a:xfrm>
            <a:off x="7329150" y="1362325"/>
            <a:ext cx="1137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swald"/>
                <a:ea typeface="Oswald"/>
                <a:cs typeface="Oswald"/>
                <a:sym typeface="Oswald"/>
              </a:rPr>
              <a:t>COSTRUTTO TRY EXCEPT</a:t>
            </a:r>
            <a:r>
              <a:rPr lang="en">
                <a:solidFill>
                  <a:schemeClr val="lt1"/>
                </a:solidFill>
                <a:latin typeface="Roboto"/>
                <a:ea typeface="Roboto"/>
                <a:cs typeface="Roboto"/>
                <a:sym typeface="Roboto"/>
              </a:rPr>
              <a:t> </a:t>
            </a:r>
            <a:r>
              <a:rPr lang="en">
                <a:solidFill>
                  <a:schemeClr val="lt1"/>
                </a:solidFill>
                <a:latin typeface="Oswald"/>
                <a:ea typeface="Oswald"/>
                <a:cs typeface="Oswald"/>
                <a:sym typeface="Oswald"/>
              </a:rPr>
              <a:t>CON ALL’INTERNO LE ISTRUZIONI PER LA DEFINIZIONE DEL MASSIMO</a:t>
            </a:r>
            <a:endParaRPr>
              <a:solidFill>
                <a:schemeClr val="lt1"/>
              </a:solidFill>
              <a:latin typeface="Roboto"/>
              <a:ea typeface="Roboto"/>
              <a:cs typeface="Roboto"/>
              <a:sym typeface="Roboto"/>
            </a:endParaRPr>
          </a:p>
        </p:txBody>
      </p:sp>
      <p:sp>
        <p:nvSpPr>
          <p:cNvPr id="1115" name="Google Shape;1115;p50"/>
          <p:cNvSpPr/>
          <p:nvPr/>
        </p:nvSpPr>
        <p:spPr>
          <a:xfrm>
            <a:off x="6999450" y="1154500"/>
            <a:ext cx="329700" cy="3414300"/>
          </a:xfrm>
          <a:prstGeom prst="rightBrace">
            <a:avLst>
              <a:gd fmla="val 60002"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119" name="Shape 1119"/>
        <p:cNvGrpSpPr/>
        <p:nvPr/>
      </p:nvGrpSpPr>
      <p:grpSpPr>
        <a:xfrm>
          <a:off x="0" y="0"/>
          <a:ext cx="0" cy="0"/>
          <a:chOff x="0" y="0"/>
          <a:chExt cx="0" cy="0"/>
        </a:xfrm>
      </p:grpSpPr>
      <p:sp>
        <p:nvSpPr>
          <p:cNvPr id="1120" name="Google Shape;1120;p51"/>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5</a:t>
            </a:r>
            <a:endParaRPr>
              <a:solidFill>
                <a:schemeClr val="accent3"/>
              </a:solidFill>
            </a:endParaRPr>
          </a:p>
        </p:txBody>
      </p:sp>
      <p:sp>
        <p:nvSpPr>
          <p:cNvPr id="1121" name="Google Shape;1121;p51"/>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MINIMO DI UN OSSERVABILE</a:t>
            </a:r>
            <a:endParaRPr>
              <a:solidFill>
                <a:schemeClr val="accent3"/>
              </a:solidFill>
            </a:endParaRPr>
          </a:p>
        </p:txBody>
      </p:sp>
      <p:grpSp>
        <p:nvGrpSpPr>
          <p:cNvPr id="1122" name="Google Shape;1122;p51"/>
          <p:cNvGrpSpPr/>
          <p:nvPr/>
        </p:nvGrpSpPr>
        <p:grpSpPr>
          <a:xfrm>
            <a:off x="6275293" y="1383097"/>
            <a:ext cx="2377303" cy="2377303"/>
            <a:chOff x="5612559" y="834972"/>
            <a:chExt cx="3473558" cy="3473558"/>
          </a:xfrm>
        </p:grpSpPr>
        <p:sp>
          <p:nvSpPr>
            <p:cNvPr id="1123" name="Google Shape;1123;p51"/>
            <p:cNvSpPr/>
            <p:nvPr/>
          </p:nvSpPr>
          <p:spPr>
            <a:xfrm>
              <a:off x="5612559" y="3034881"/>
              <a:ext cx="2894635" cy="1273649"/>
            </a:xfrm>
            <a:custGeom>
              <a:rect b="b" l="l" r="r" t="t"/>
              <a:pathLst>
                <a:path extrusionOk="0" h="71765" w="163101">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1"/>
            <p:cNvSpPr/>
            <p:nvPr/>
          </p:nvSpPr>
          <p:spPr>
            <a:xfrm>
              <a:off x="5612559" y="2571742"/>
              <a:ext cx="2663066" cy="463157"/>
            </a:xfrm>
            <a:custGeom>
              <a:rect b="b" l="l" r="r" t="t"/>
              <a:pathLst>
                <a:path extrusionOk="0" h="26097" w="150053">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1"/>
            <p:cNvSpPr/>
            <p:nvPr/>
          </p:nvSpPr>
          <p:spPr>
            <a:xfrm>
              <a:off x="6075698" y="1413895"/>
              <a:ext cx="2663066" cy="2894635"/>
            </a:xfrm>
            <a:custGeom>
              <a:rect b="b" l="l" r="r" t="t"/>
              <a:pathLst>
                <a:path extrusionOk="0" h="163101" w="150053">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1"/>
            <p:cNvSpPr/>
            <p:nvPr/>
          </p:nvSpPr>
          <p:spPr>
            <a:xfrm>
              <a:off x="6075698" y="1066541"/>
              <a:ext cx="1796420" cy="463157"/>
            </a:xfrm>
            <a:custGeom>
              <a:rect b="b" l="l" r="r" t="t"/>
              <a:pathLst>
                <a:path extrusionOk="0" h="26097" w="101221">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1"/>
            <p:cNvSpPr/>
            <p:nvPr/>
          </p:nvSpPr>
          <p:spPr>
            <a:xfrm>
              <a:off x="8044038" y="1182326"/>
              <a:ext cx="694726" cy="694726"/>
            </a:xfrm>
            <a:custGeom>
              <a:rect b="b" l="l" r="r" t="t"/>
              <a:pathLst>
                <a:path extrusionOk="0" h="39145" w="39145">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1"/>
            <p:cNvSpPr/>
            <p:nvPr/>
          </p:nvSpPr>
          <p:spPr>
            <a:xfrm>
              <a:off x="7696684" y="834972"/>
              <a:ext cx="1389434" cy="1389434"/>
            </a:xfrm>
            <a:custGeom>
              <a:rect b="b" l="l" r="r" t="t"/>
              <a:pathLst>
                <a:path extrusionOk="0" h="78289" w="78289">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1"/>
            <p:cNvSpPr/>
            <p:nvPr/>
          </p:nvSpPr>
          <p:spPr>
            <a:xfrm>
              <a:off x="624937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1"/>
            <p:cNvSpPr/>
            <p:nvPr/>
          </p:nvSpPr>
          <p:spPr>
            <a:xfrm>
              <a:off x="6712514"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1"/>
            <p:cNvSpPr/>
            <p:nvPr/>
          </p:nvSpPr>
          <p:spPr>
            <a:xfrm>
              <a:off x="648094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1"/>
            <p:cNvSpPr/>
            <p:nvPr/>
          </p:nvSpPr>
          <p:spPr>
            <a:xfrm>
              <a:off x="7986146" y="1124433"/>
              <a:ext cx="810511" cy="810511"/>
            </a:xfrm>
            <a:custGeom>
              <a:rect b="b" l="l" r="r" t="t"/>
              <a:pathLst>
                <a:path extrusionOk="0" h="45669" w="45669">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1"/>
            <p:cNvSpPr/>
            <p:nvPr/>
          </p:nvSpPr>
          <p:spPr>
            <a:xfrm>
              <a:off x="6249375"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1"/>
            <p:cNvSpPr/>
            <p:nvPr/>
          </p:nvSpPr>
          <p:spPr>
            <a:xfrm>
              <a:off x="6017806"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1"/>
            <p:cNvSpPr/>
            <p:nvPr/>
          </p:nvSpPr>
          <p:spPr>
            <a:xfrm>
              <a:off x="5786237"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1"/>
            <p:cNvSpPr/>
            <p:nvPr/>
          </p:nvSpPr>
          <p:spPr>
            <a:xfrm>
              <a:off x="6210597" y="1714946"/>
              <a:ext cx="362990" cy="439996"/>
            </a:xfrm>
            <a:custGeom>
              <a:rect b="b" l="l" r="r" t="t"/>
              <a:pathLst>
                <a:path extrusionOk="0" h="24792" w="20453">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1"/>
            <p:cNvSpPr/>
            <p:nvPr/>
          </p:nvSpPr>
          <p:spPr>
            <a:xfrm>
              <a:off x="7719844" y="2178085"/>
              <a:ext cx="362990" cy="439996"/>
            </a:xfrm>
            <a:custGeom>
              <a:rect b="b" l="l" r="r" t="t"/>
              <a:pathLst>
                <a:path extrusionOk="0" h="24792" w="20453">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1"/>
            <p:cNvSpPr/>
            <p:nvPr/>
          </p:nvSpPr>
          <p:spPr>
            <a:xfrm>
              <a:off x="6712514" y="1703357"/>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1"/>
            <p:cNvSpPr/>
            <p:nvPr/>
          </p:nvSpPr>
          <p:spPr>
            <a:xfrm>
              <a:off x="6712514" y="193492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1"/>
            <p:cNvSpPr/>
            <p:nvPr/>
          </p:nvSpPr>
          <p:spPr>
            <a:xfrm>
              <a:off x="6712514" y="216649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1"/>
            <p:cNvSpPr/>
            <p:nvPr/>
          </p:nvSpPr>
          <p:spPr>
            <a:xfrm>
              <a:off x="6712514" y="2398065"/>
              <a:ext cx="578941" cy="115802"/>
            </a:xfrm>
            <a:custGeom>
              <a:rect b="b" l="l" r="r" t="t"/>
              <a:pathLst>
                <a:path extrusionOk="0" h="6525" w="32621">
                  <a:moveTo>
                    <a:pt x="1" y="1"/>
                  </a:moveTo>
                  <a:lnTo>
                    <a:pt x="1" y="6525"/>
                  </a:lnTo>
                  <a:lnTo>
                    <a:pt x="32621" y="6525"/>
                  </a:lnTo>
                  <a:lnTo>
                    <a:pt x="32621"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1"/>
            <p:cNvSpPr/>
            <p:nvPr/>
          </p:nvSpPr>
          <p:spPr>
            <a:xfrm>
              <a:off x="7407222" y="2398065"/>
              <a:ext cx="115802" cy="115802"/>
            </a:xfrm>
            <a:custGeom>
              <a:rect b="b" l="l" r="r" t="t"/>
              <a:pathLst>
                <a:path extrusionOk="0" h="6525" w="6525">
                  <a:moveTo>
                    <a:pt x="1" y="1"/>
                  </a:moveTo>
                  <a:lnTo>
                    <a:pt x="1" y="6525"/>
                  </a:lnTo>
                  <a:lnTo>
                    <a:pt x="6525" y="6525"/>
                  </a:lnTo>
                  <a:lnTo>
                    <a:pt x="6525"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1"/>
            <p:cNvSpPr/>
            <p:nvPr/>
          </p:nvSpPr>
          <p:spPr>
            <a:xfrm>
              <a:off x="7138596" y="3337653"/>
              <a:ext cx="474746" cy="668087"/>
            </a:xfrm>
            <a:custGeom>
              <a:rect b="b" l="l" r="r" t="t"/>
              <a:pathLst>
                <a:path extrusionOk="0" h="37644" w="2675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1"/>
            <p:cNvSpPr/>
            <p:nvPr/>
          </p:nvSpPr>
          <p:spPr>
            <a:xfrm>
              <a:off x="6274861" y="3337653"/>
              <a:ext cx="474728" cy="668087"/>
            </a:xfrm>
            <a:custGeom>
              <a:rect b="b" l="l" r="r" t="t"/>
              <a:pathLst>
                <a:path extrusionOk="0" h="37644" w="26749">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1"/>
            <p:cNvSpPr/>
            <p:nvPr/>
          </p:nvSpPr>
          <p:spPr>
            <a:xfrm>
              <a:off x="6771560" y="3194662"/>
              <a:ext cx="343325" cy="954088"/>
            </a:xfrm>
            <a:custGeom>
              <a:rect b="b" l="l" r="r" t="t"/>
              <a:pathLst>
                <a:path extrusionOk="0" h="53759" w="19345">
                  <a:moveTo>
                    <a:pt x="13016" y="1"/>
                  </a:moveTo>
                  <a:lnTo>
                    <a:pt x="1" y="52160"/>
                  </a:lnTo>
                  <a:lnTo>
                    <a:pt x="6329" y="53758"/>
                  </a:lnTo>
                  <a:lnTo>
                    <a:pt x="19345" y="1566"/>
                  </a:lnTo>
                  <a:lnTo>
                    <a:pt x="1301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1"/>
            <p:cNvSpPr/>
            <p:nvPr/>
          </p:nvSpPr>
          <p:spPr>
            <a:xfrm>
              <a:off x="5786237" y="367169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1"/>
            <p:cNvSpPr/>
            <p:nvPr/>
          </p:nvSpPr>
          <p:spPr>
            <a:xfrm>
              <a:off x="5786237" y="3208558"/>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1"/>
            <p:cNvSpPr/>
            <p:nvPr/>
          </p:nvSpPr>
          <p:spPr>
            <a:xfrm>
              <a:off x="5786237" y="344012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1"/>
            <p:cNvSpPr/>
            <p:nvPr/>
          </p:nvSpPr>
          <p:spPr>
            <a:xfrm>
              <a:off x="7986146" y="401905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1"/>
            <p:cNvSpPr/>
            <p:nvPr/>
          </p:nvSpPr>
          <p:spPr>
            <a:xfrm>
              <a:off x="7986146" y="3555912"/>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1"/>
            <p:cNvSpPr/>
            <p:nvPr/>
          </p:nvSpPr>
          <p:spPr>
            <a:xfrm>
              <a:off x="7986146" y="378748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1"/>
            <p:cNvSpPr/>
            <p:nvPr/>
          </p:nvSpPr>
          <p:spPr>
            <a:xfrm>
              <a:off x="8449284" y="378748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1"/>
            <p:cNvSpPr/>
            <p:nvPr/>
          </p:nvSpPr>
          <p:spPr>
            <a:xfrm>
              <a:off x="8449284" y="401905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1"/>
            <p:cNvSpPr/>
            <p:nvPr/>
          </p:nvSpPr>
          <p:spPr>
            <a:xfrm>
              <a:off x="8449284" y="3555912"/>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5" name="Google Shape;1155;p51"/>
          <p:cNvSpPr txBox="1"/>
          <p:nvPr/>
        </p:nvSpPr>
        <p:spPr>
          <a:xfrm>
            <a:off x="140150" y="222550"/>
            <a:ext cx="389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52"/>
          <p:cNvSpPr txBox="1"/>
          <p:nvPr/>
        </p:nvSpPr>
        <p:spPr>
          <a:xfrm>
            <a:off x="1182925" y="540000"/>
            <a:ext cx="7046700" cy="306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500">
                <a:solidFill>
                  <a:schemeClr val="dk1"/>
                </a:solidFill>
                <a:latin typeface="Roboto"/>
                <a:ea typeface="Roboto"/>
                <a:cs typeface="Roboto"/>
                <a:sym typeface="Roboto"/>
              </a:rPr>
              <a:t>La funzione valoreMinimo() si occupa di:</a:t>
            </a:r>
            <a:endParaRPr b="1" sz="1500">
              <a:solidFill>
                <a:schemeClr val="dk1"/>
              </a:solidFill>
              <a:latin typeface="Roboto"/>
              <a:ea typeface="Roboto"/>
              <a:cs typeface="Roboto"/>
              <a:sym typeface="Roboto"/>
            </a:endParaRPr>
          </a:p>
          <a:p>
            <a:pPr indent="0" lvl="0" marL="0" rtl="0" algn="just">
              <a:spcBef>
                <a:spcPts val="0"/>
              </a:spcBef>
              <a:spcAft>
                <a:spcPts val="0"/>
              </a:spcAft>
              <a:buNone/>
            </a:pPr>
            <a:r>
              <a:t/>
            </a:r>
            <a:endParaRPr b="1" sz="400">
              <a:solidFill>
                <a:schemeClr val="dk1"/>
              </a:solidFill>
              <a:latin typeface="Roboto"/>
              <a:ea typeface="Roboto"/>
              <a:cs typeface="Roboto"/>
              <a:sym typeface="Roboto"/>
            </a:endParaRPr>
          </a:p>
          <a:p>
            <a:pPr indent="0" lvl="0" marL="0" rtl="0" algn="just">
              <a:spcBef>
                <a:spcPts val="0"/>
              </a:spcBef>
              <a:spcAft>
                <a:spcPts val="0"/>
              </a:spcAft>
              <a:buNone/>
            </a:pPr>
            <a:r>
              <a:rPr b="1" lang="en">
                <a:solidFill>
                  <a:schemeClr val="dk1"/>
                </a:solidFill>
                <a:latin typeface="Roboto"/>
                <a:ea typeface="Roboto"/>
                <a:cs typeface="Roboto"/>
                <a:sym typeface="Roboto"/>
              </a:rPr>
              <a:t>1.</a:t>
            </a:r>
            <a:r>
              <a:rPr lang="en">
                <a:solidFill>
                  <a:schemeClr val="dk1"/>
                </a:solidFill>
                <a:latin typeface="Roboto"/>
                <a:ea typeface="Roboto"/>
                <a:cs typeface="Roboto"/>
                <a:sym typeface="Roboto"/>
              </a:rPr>
              <a:t> </a:t>
            </a:r>
            <a:r>
              <a:rPr lang="en" u="sng">
                <a:solidFill>
                  <a:schemeClr val="dk1"/>
                </a:solidFill>
                <a:latin typeface="Roboto"/>
                <a:ea typeface="Roboto"/>
                <a:cs typeface="Roboto"/>
                <a:sym typeface="Roboto"/>
              </a:rPr>
              <a:t>Reperire i dati richiesti</a:t>
            </a: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indent="0" lvl="0" marL="0" rtl="0" algn="just">
              <a:spcBef>
                <a:spcPts val="0"/>
              </a:spcBef>
              <a:spcAft>
                <a:spcPts val="0"/>
              </a:spcAft>
              <a:buNone/>
            </a:pPr>
            <a:r>
              <a:rPr lang="en">
                <a:solidFill>
                  <a:schemeClr val="dk1"/>
                </a:solidFill>
                <a:latin typeface="Roboto"/>
                <a:ea typeface="Roboto"/>
                <a:cs typeface="Roboto"/>
                <a:sym typeface="Roboto"/>
              </a:rPr>
              <a:t>Vengono estratti da un file JSON esclusivamente i record che interessano un determinato periodo temporale e su cui possono calcolate delle statistiche. Quindi non verranno considerati i valori nulli.</a:t>
            </a:r>
            <a:endParaRPr>
              <a:solidFill>
                <a:schemeClr val="dk1"/>
              </a:solidFill>
              <a:latin typeface="Roboto"/>
              <a:ea typeface="Roboto"/>
              <a:cs typeface="Roboto"/>
              <a:sym typeface="Roboto"/>
            </a:endParaRPr>
          </a:p>
          <a:p>
            <a:pPr indent="0" lvl="0" marL="0" rtl="0" algn="just">
              <a:spcBef>
                <a:spcPts val="0"/>
              </a:spcBef>
              <a:spcAft>
                <a:spcPts val="0"/>
              </a:spcAft>
              <a:buNone/>
            </a:pPr>
            <a:r>
              <a:rPr b="1" lang="en">
                <a:solidFill>
                  <a:schemeClr val="dk1"/>
                </a:solidFill>
                <a:latin typeface="Roboto"/>
                <a:ea typeface="Roboto"/>
                <a:cs typeface="Roboto"/>
                <a:sym typeface="Roboto"/>
              </a:rPr>
              <a:t>2.</a:t>
            </a:r>
            <a:r>
              <a:rPr lang="en">
                <a:solidFill>
                  <a:schemeClr val="dk1"/>
                </a:solidFill>
                <a:latin typeface="Roboto"/>
                <a:ea typeface="Roboto"/>
                <a:cs typeface="Roboto"/>
                <a:sym typeface="Roboto"/>
              </a:rPr>
              <a:t> </a:t>
            </a:r>
            <a:r>
              <a:rPr lang="en" u="sng">
                <a:solidFill>
                  <a:schemeClr val="dk1"/>
                </a:solidFill>
                <a:latin typeface="Roboto"/>
                <a:ea typeface="Roboto"/>
                <a:cs typeface="Roboto"/>
                <a:sym typeface="Roboto"/>
              </a:rPr>
              <a:t>Ricezione come parametro formale di un osservabile a scelta</a:t>
            </a:r>
            <a:r>
              <a:rPr lang="en">
                <a:solidFill>
                  <a:schemeClr val="dk1"/>
                </a:solidFill>
                <a:latin typeface="Roboto"/>
                <a:ea typeface="Roboto"/>
                <a:cs typeface="Roboto"/>
                <a:sym typeface="Roboto"/>
              </a:rPr>
              <a:t> dell'utente tra quelle disponibili nel menù</a:t>
            </a:r>
            <a:endParaRPr>
              <a:solidFill>
                <a:schemeClr val="dk1"/>
              </a:solidFill>
              <a:latin typeface="Roboto"/>
              <a:ea typeface="Roboto"/>
              <a:cs typeface="Roboto"/>
              <a:sym typeface="Roboto"/>
            </a:endParaRPr>
          </a:p>
          <a:p>
            <a:pPr indent="0" lvl="0" marL="0" rtl="0" algn="just">
              <a:spcBef>
                <a:spcPts val="0"/>
              </a:spcBef>
              <a:spcAft>
                <a:spcPts val="0"/>
              </a:spcAft>
              <a:buNone/>
            </a:pPr>
            <a:r>
              <a:rPr b="1" lang="en">
                <a:solidFill>
                  <a:schemeClr val="dk1"/>
                </a:solidFill>
                <a:latin typeface="Roboto"/>
                <a:ea typeface="Roboto"/>
                <a:cs typeface="Roboto"/>
                <a:sym typeface="Roboto"/>
              </a:rPr>
              <a:t>3.</a:t>
            </a:r>
            <a:r>
              <a:rPr lang="en">
                <a:solidFill>
                  <a:schemeClr val="dk1"/>
                </a:solidFill>
                <a:latin typeface="Roboto"/>
                <a:ea typeface="Roboto"/>
                <a:cs typeface="Roboto"/>
                <a:sym typeface="Roboto"/>
              </a:rPr>
              <a:t> </a:t>
            </a:r>
            <a:r>
              <a:rPr lang="en" u="sng">
                <a:solidFill>
                  <a:schemeClr val="dk1"/>
                </a:solidFill>
                <a:latin typeface="Roboto"/>
                <a:ea typeface="Roboto"/>
                <a:cs typeface="Roboto"/>
                <a:sym typeface="Roboto"/>
              </a:rPr>
              <a:t>Ricezione come parametri formali di un periodo di tempo desiderato</a:t>
            </a:r>
            <a:r>
              <a:rPr lang="en">
                <a:solidFill>
                  <a:schemeClr val="dk1"/>
                </a:solidFill>
                <a:latin typeface="Roboto"/>
                <a:ea typeface="Roboto"/>
                <a:cs typeface="Roboto"/>
                <a:sym typeface="Roboto"/>
              </a:rPr>
              <a:t> in cui trovare il valore minimo dell'osservabile</a:t>
            </a:r>
            <a:endParaRPr>
              <a:solidFill>
                <a:schemeClr val="dk1"/>
              </a:solidFill>
              <a:latin typeface="Roboto"/>
              <a:ea typeface="Roboto"/>
              <a:cs typeface="Roboto"/>
              <a:sym typeface="Roboto"/>
            </a:endParaRPr>
          </a:p>
          <a:p>
            <a:pPr indent="0" lvl="0" marL="0" rtl="0" algn="just">
              <a:spcBef>
                <a:spcPts val="0"/>
              </a:spcBef>
              <a:spcAft>
                <a:spcPts val="0"/>
              </a:spcAft>
              <a:buNone/>
            </a:pPr>
            <a:r>
              <a:rPr b="1" lang="en">
                <a:solidFill>
                  <a:schemeClr val="dk1"/>
                </a:solidFill>
                <a:latin typeface="Roboto"/>
                <a:ea typeface="Roboto"/>
                <a:cs typeface="Roboto"/>
                <a:sym typeface="Roboto"/>
              </a:rPr>
              <a:t>4</a:t>
            </a:r>
            <a:r>
              <a:rPr b="1" lang="en">
                <a:solidFill>
                  <a:schemeClr val="dk1"/>
                </a:solidFill>
                <a:latin typeface="Roboto"/>
                <a:ea typeface="Roboto"/>
                <a:cs typeface="Roboto"/>
                <a:sym typeface="Roboto"/>
              </a:rPr>
              <a:t>.</a:t>
            </a:r>
            <a:r>
              <a:rPr lang="en">
                <a:solidFill>
                  <a:schemeClr val="dk1"/>
                </a:solidFill>
                <a:latin typeface="Roboto"/>
                <a:ea typeface="Roboto"/>
                <a:cs typeface="Roboto"/>
                <a:sym typeface="Roboto"/>
              </a:rPr>
              <a:t> </a:t>
            </a:r>
            <a:r>
              <a:rPr lang="en" u="sng">
                <a:solidFill>
                  <a:schemeClr val="dk1"/>
                </a:solidFill>
                <a:latin typeface="Roboto"/>
                <a:ea typeface="Roboto"/>
                <a:cs typeface="Roboto"/>
                <a:sym typeface="Roboto"/>
              </a:rPr>
              <a:t>Analisi dei dati e individuazione del valore minimo</a:t>
            </a:r>
            <a:r>
              <a:rPr lang="en">
                <a:solidFill>
                  <a:schemeClr val="dk1"/>
                </a:solidFill>
                <a:latin typeface="Roboto"/>
                <a:ea typeface="Roboto"/>
                <a:cs typeface="Roboto"/>
                <a:sym typeface="Roboto"/>
              </a:rPr>
              <a:t> dell'osservabile e la relativa data</a:t>
            </a:r>
            <a:endParaRPr>
              <a:solidFill>
                <a:schemeClr val="dk1"/>
              </a:solidFill>
              <a:latin typeface="Roboto"/>
              <a:ea typeface="Roboto"/>
              <a:cs typeface="Roboto"/>
              <a:sym typeface="Roboto"/>
            </a:endParaRPr>
          </a:p>
          <a:p>
            <a:pPr indent="0" lvl="0" marL="0" rtl="0" algn="just">
              <a:spcBef>
                <a:spcPts val="0"/>
              </a:spcBef>
              <a:spcAft>
                <a:spcPts val="0"/>
              </a:spcAft>
              <a:buNone/>
            </a:pPr>
            <a:r>
              <a:rPr b="1" lang="en">
                <a:solidFill>
                  <a:schemeClr val="dk1"/>
                </a:solidFill>
                <a:latin typeface="Roboto"/>
                <a:ea typeface="Roboto"/>
                <a:cs typeface="Roboto"/>
                <a:sym typeface="Roboto"/>
              </a:rPr>
              <a:t>5.</a:t>
            </a:r>
            <a:r>
              <a:rPr lang="en">
                <a:solidFill>
                  <a:schemeClr val="dk1"/>
                </a:solidFill>
                <a:latin typeface="Roboto"/>
                <a:ea typeface="Roboto"/>
                <a:cs typeface="Roboto"/>
                <a:sym typeface="Roboto"/>
              </a:rPr>
              <a:t> </a:t>
            </a:r>
            <a:r>
              <a:rPr lang="en" u="sng">
                <a:solidFill>
                  <a:schemeClr val="dk1"/>
                </a:solidFill>
                <a:latin typeface="Roboto"/>
                <a:ea typeface="Roboto"/>
                <a:cs typeface="Roboto"/>
                <a:sym typeface="Roboto"/>
              </a:rPr>
              <a:t>Restituzione come output del valore minimo</a:t>
            </a:r>
            <a:r>
              <a:rPr lang="en">
                <a:solidFill>
                  <a:schemeClr val="dk1"/>
                </a:solidFill>
                <a:latin typeface="Roboto"/>
                <a:ea typeface="Roboto"/>
                <a:cs typeface="Roboto"/>
                <a:sym typeface="Roboto"/>
              </a:rPr>
              <a:t> e la relativa data</a:t>
            </a:r>
            <a:endParaRPr>
              <a:solidFill>
                <a:schemeClr val="dk1"/>
              </a:solidFill>
              <a:latin typeface="Roboto"/>
              <a:ea typeface="Roboto"/>
              <a:cs typeface="Roboto"/>
              <a:sym typeface="Roboto"/>
            </a:endParaRPr>
          </a:p>
          <a:p>
            <a:pPr indent="0" lvl="0" marL="0" rtl="0" algn="just">
              <a:spcBef>
                <a:spcPts val="0"/>
              </a:spcBef>
              <a:spcAft>
                <a:spcPts val="0"/>
              </a:spcAft>
              <a:buNone/>
            </a:pPr>
            <a:r>
              <a:rPr lang="en">
                <a:solidFill>
                  <a:schemeClr val="dk1"/>
                </a:solidFill>
                <a:latin typeface="Roboto"/>
                <a:ea typeface="Roboto"/>
                <a:cs typeface="Roboto"/>
                <a:sym typeface="Roboto"/>
              </a:rPr>
              <a:t>6. </a:t>
            </a:r>
            <a:r>
              <a:rPr lang="en" u="sng">
                <a:solidFill>
                  <a:schemeClr val="dk1"/>
                </a:solidFill>
                <a:latin typeface="Roboto"/>
                <a:ea typeface="Roboto"/>
                <a:cs typeface="Roboto"/>
                <a:sym typeface="Roboto"/>
              </a:rPr>
              <a:t>Generazione di un grafico</a:t>
            </a:r>
            <a:r>
              <a:rPr lang="en">
                <a:solidFill>
                  <a:schemeClr val="dk1"/>
                </a:solidFill>
                <a:latin typeface="Roboto"/>
                <a:ea typeface="Roboto"/>
                <a:cs typeface="Roboto"/>
                <a:sym typeface="Roboto"/>
              </a:rPr>
              <a:t> in cui viene </a:t>
            </a:r>
            <a:r>
              <a:rPr lang="en" u="sng">
                <a:solidFill>
                  <a:schemeClr val="dk1"/>
                </a:solidFill>
                <a:latin typeface="Roboto"/>
                <a:ea typeface="Roboto"/>
                <a:cs typeface="Roboto"/>
                <a:sym typeface="Roboto"/>
              </a:rPr>
              <a:t>evidenziato il minimo</a:t>
            </a:r>
            <a:endParaRPr u="sng">
              <a:solidFill>
                <a:schemeClr val="dk1"/>
              </a:solidFill>
              <a:latin typeface="Roboto"/>
              <a:ea typeface="Roboto"/>
              <a:cs typeface="Roboto"/>
              <a:sym typeface="Roboto"/>
            </a:endParaRPr>
          </a:p>
          <a:p>
            <a:pPr indent="0" lvl="0" marL="0" rtl="0" algn="just">
              <a:spcBef>
                <a:spcPts val="0"/>
              </a:spcBef>
              <a:spcAft>
                <a:spcPts val="0"/>
              </a:spcAft>
              <a:buNone/>
            </a:pPr>
            <a:r>
              <a:t/>
            </a:r>
            <a:endParaRPr>
              <a:solidFill>
                <a:schemeClr val="dk1"/>
              </a:solidFill>
              <a:latin typeface="Roboto"/>
              <a:ea typeface="Roboto"/>
              <a:cs typeface="Roboto"/>
              <a:sym typeface="Roboto"/>
            </a:endParaRPr>
          </a:p>
        </p:txBody>
      </p:sp>
      <p:pic>
        <p:nvPicPr>
          <p:cNvPr id="1161" name="Google Shape;1161;p52"/>
          <p:cNvPicPr preferRelativeResize="0"/>
          <p:nvPr/>
        </p:nvPicPr>
        <p:blipFill>
          <a:blip r:embed="rId3">
            <a:alphaModFix/>
          </a:blip>
          <a:stretch>
            <a:fillRect/>
          </a:stretch>
        </p:blipFill>
        <p:spPr>
          <a:xfrm>
            <a:off x="1865163" y="3466262"/>
            <a:ext cx="5481324" cy="941275"/>
          </a:xfrm>
          <a:prstGeom prst="rect">
            <a:avLst/>
          </a:prstGeom>
          <a:noFill/>
          <a:ln>
            <a:noFill/>
          </a:ln>
        </p:spPr>
      </p:pic>
      <p:sp>
        <p:nvSpPr>
          <p:cNvPr id="1162" name="Google Shape;1162;p52"/>
          <p:cNvSpPr txBox="1"/>
          <p:nvPr/>
        </p:nvSpPr>
        <p:spPr>
          <a:xfrm>
            <a:off x="1797525" y="4407525"/>
            <a:ext cx="2808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Esempio di funzionamento</a:t>
            </a:r>
            <a:endParaRPr sz="600">
              <a:solidFill>
                <a:schemeClr val="dk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53"/>
          <p:cNvSpPr txBox="1"/>
          <p:nvPr>
            <p:ph type="title"/>
          </p:nvPr>
        </p:nvSpPr>
        <p:spPr>
          <a:xfrm>
            <a:off x="853950" y="690475"/>
            <a:ext cx="513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Guida alla funzione</a:t>
            </a:r>
            <a:r>
              <a:rPr lang="en"/>
              <a:t> </a:t>
            </a:r>
            <a:endParaRPr/>
          </a:p>
        </p:txBody>
      </p:sp>
      <p:grpSp>
        <p:nvGrpSpPr>
          <p:cNvPr id="1168" name="Google Shape;1168;p53"/>
          <p:cNvGrpSpPr/>
          <p:nvPr/>
        </p:nvGrpSpPr>
        <p:grpSpPr>
          <a:xfrm>
            <a:off x="192250" y="122620"/>
            <a:ext cx="1055510" cy="1038848"/>
            <a:chOff x="683125" y="1955275"/>
            <a:chExt cx="299325" cy="294600"/>
          </a:xfrm>
        </p:grpSpPr>
        <p:sp>
          <p:nvSpPr>
            <p:cNvPr id="1169" name="Google Shape;1169;p53"/>
            <p:cNvSpPr/>
            <p:nvPr/>
          </p:nvSpPr>
          <p:spPr>
            <a:xfrm>
              <a:off x="876875" y="1989925"/>
              <a:ext cx="52800" cy="63825"/>
            </a:xfrm>
            <a:custGeom>
              <a:rect b="b" l="l" r="r" t="t"/>
              <a:pathLst>
                <a:path extrusionOk="0" h="2553" w="2112">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0" name="Google Shape;1170;p53"/>
            <p:cNvSpPr/>
            <p:nvPr/>
          </p:nvSpPr>
          <p:spPr>
            <a:xfrm>
              <a:off x="683125" y="2058450"/>
              <a:ext cx="159900" cy="191425"/>
            </a:xfrm>
            <a:custGeom>
              <a:rect b="b" l="l" r="r" t="t"/>
              <a:pathLst>
                <a:path extrusionOk="0" h="7657" w="6396">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1" name="Google Shape;1171;p53"/>
            <p:cNvSpPr/>
            <p:nvPr/>
          </p:nvSpPr>
          <p:spPr>
            <a:xfrm>
              <a:off x="824900" y="1955275"/>
              <a:ext cx="157550" cy="155975"/>
            </a:xfrm>
            <a:custGeom>
              <a:rect b="b" l="l" r="r" t="t"/>
              <a:pathLst>
                <a:path extrusionOk="0" h="6239" w="6302">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2" name="Google Shape;1172;p53"/>
            <p:cNvSpPr/>
            <p:nvPr/>
          </p:nvSpPr>
          <p:spPr>
            <a:xfrm>
              <a:off x="895000" y="205845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173" name="Google Shape;1173;p53"/>
          <p:cNvSpPr txBox="1"/>
          <p:nvPr/>
        </p:nvSpPr>
        <p:spPr>
          <a:xfrm>
            <a:off x="853950" y="1349825"/>
            <a:ext cx="7436100" cy="3201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1"/>
                </a:solidFill>
                <a:latin typeface="Oswald"/>
                <a:ea typeface="Oswald"/>
                <a:cs typeface="Oswald"/>
                <a:sym typeface="Oswald"/>
              </a:rPr>
              <a:t>La funzione valoreMinimo() prende in input quattro parametri:</a:t>
            </a:r>
            <a:endParaRPr>
              <a:solidFill>
                <a:schemeClr val="dk1"/>
              </a:solidFill>
              <a:latin typeface="Oswald"/>
              <a:ea typeface="Oswald"/>
              <a:cs typeface="Oswald"/>
              <a:sym typeface="Oswald"/>
            </a:endParaRPr>
          </a:p>
          <a:p>
            <a:pPr indent="-317500" lvl="0" marL="457200" rtl="0" algn="just">
              <a:spcBef>
                <a:spcPts val="0"/>
              </a:spcBef>
              <a:spcAft>
                <a:spcPts val="0"/>
              </a:spcAft>
              <a:buClr>
                <a:schemeClr val="dk1"/>
              </a:buClr>
              <a:buSzPts val="1400"/>
              <a:buFont typeface="Oswald"/>
              <a:buAutoNum type="arabicPeriod"/>
            </a:pPr>
            <a:r>
              <a:rPr lang="en">
                <a:solidFill>
                  <a:schemeClr val="dk1"/>
                </a:solidFill>
                <a:latin typeface="Oswald"/>
                <a:ea typeface="Oswald"/>
                <a:cs typeface="Oswald"/>
                <a:sym typeface="Oswald"/>
              </a:rPr>
              <a:t>dataset: i valori della pagina web vengono scaricati e scritti in un file JSON e in seguito vengono caricati in una variabile che viene data come primo parametro ovvero dataset</a:t>
            </a:r>
            <a:endParaRPr>
              <a:solidFill>
                <a:schemeClr val="dk1"/>
              </a:solidFill>
              <a:latin typeface="Oswald"/>
              <a:ea typeface="Oswald"/>
              <a:cs typeface="Oswald"/>
              <a:sym typeface="Oswald"/>
            </a:endParaRPr>
          </a:p>
          <a:p>
            <a:pPr indent="-317500" lvl="0" marL="457200" rtl="0" algn="just">
              <a:spcBef>
                <a:spcPts val="0"/>
              </a:spcBef>
              <a:spcAft>
                <a:spcPts val="0"/>
              </a:spcAft>
              <a:buClr>
                <a:schemeClr val="dk1"/>
              </a:buClr>
              <a:buSzPts val="1400"/>
              <a:buFont typeface="Oswald"/>
              <a:buAutoNum type="arabicPeriod"/>
            </a:pPr>
            <a:r>
              <a:rPr lang="en">
                <a:solidFill>
                  <a:schemeClr val="dk1"/>
                </a:solidFill>
                <a:latin typeface="Oswald"/>
                <a:ea typeface="Oswald"/>
                <a:cs typeface="Oswald"/>
                <a:sym typeface="Oswald"/>
              </a:rPr>
              <a:t>dataInizio: la data d'inizio del periodo in cui si vuole ricercare un valore minimo, ad esempio: 2021-01-01</a:t>
            </a:r>
            <a:endParaRPr>
              <a:solidFill>
                <a:schemeClr val="dk1"/>
              </a:solidFill>
              <a:latin typeface="Oswald"/>
              <a:ea typeface="Oswald"/>
              <a:cs typeface="Oswald"/>
              <a:sym typeface="Oswald"/>
            </a:endParaRPr>
          </a:p>
          <a:p>
            <a:pPr indent="-317500" lvl="0" marL="457200" rtl="0" algn="just">
              <a:spcBef>
                <a:spcPts val="0"/>
              </a:spcBef>
              <a:spcAft>
                <a:spcPts val="0"/>
              </a:spcAft>
              <a:buClr>
                <a:schemeClr val="dk1"/>
              </a:buClr>
              <a:buSzPts val="1400"/>
              <a:buFont typeface="Oswald"/>
              <a:buAutoNum type="arabicPeriod"/>
            </a:pPr>
            <a:r>
              <a:rPr lang="en">
                <a:solidFill>
                  <a:schemeClr val="dk1"/>
                </a:solidFill>
                <a:latin typeface="Oswald"/>
                <a:ea typeface="Oswald"/>
                <a:cs typeface="Oswald"/>
                <a:sym typeface="Oswald"/>
              </a:rPr>
              <a:t>dataFine: la data di fine del periodo in cui si vuole ricercare un valore minimo, ad esempio: 2022-01-01</a:t>
            </a:r>
            <a:endParaRPr>
              <a:solidFill>
                <a:schemeClr val="dk1"/>
              </a:solidFill>
              <a:latin typeface="Oswald"/>
              <a:ea typeface="Oswald"/>
              <a:cs typeface="Oswald"/>
              <a:sym typeface="Oswald"/>
            </a:endParaRPr>
          </a:p>
          <a:p>
            <a:pPr indent="-317500" lvl="0" marL="457200" rtl="0" algn="just">
              <a:spcBef>
                <a:spcPts val="0"/>
              </a:spcBef>
              <a:spcAft>
                <a:spcPts val="0"/>
              </a:spcAft>
              <a:buClr>
                <a:schemeClr val="dk1"/>
              </a:buClr>
              <a:buSzPts val="1400"/>
              <a:buFont typeface="Oswald"/>
              <a:buAutoNum type="arabicPeriod"/>
            </a:pPr>
            <a:r>
              <a:rPr lang="en">
                <a:solidFill>
                  <a:schemeClr val="dk1"/>
                </a:solidFill>
                <a:latin typeface="Oswald"/>
                <a:ea typeface="Oswald"/>
                <a:cs typeface="Oswald"/>
                <a:sym typeface="Oswald"/>
              </a:rPr>
              <a:t>osservabile: il dato di cui vogliamo andare a trovare il minimo, ad esempio: tamponi</a:t>
            </a:r>
            <a:endParaRPr>
              <a:solidFill>
                <a:schemeClr val="dk1"/>
              </a:solidFill>
              <a:latin typeface="Oswald"/>
              <a:ea typeface="Oswald"/>
              <a:cs typeface="Oswald"/>
              <a:sym typeface="Oswald"/>
            </a:endParaRPr>
          </a:p>
          <a:p>
            <a:pPr indent="0" lvl="0" marL="0" rtl="0" algn="just">
              <a:spcBef>
                <a:spcPts val="0"/>
              </a:spcBef>
              <a:spcAft>
                <a:spcPts val="0"/>
              </a:spcAft>
              <a:buNone/>
            </a:pPr>
            <a:r>
              <a:t/>
            </a:r>
            <a:endParaRPr>
              <a:solidFill>
                <a:schemeClr val="dk1"/>
              </a:solidFill>
              <a:latin typeface="Oswald"/>
              <a:ea typeface="Oswald"/>
              <a:cs typeface="Oswald"/>
              <a:sym typeface="Oswald"/>
            </a:endParaRPr>
          </a:p>
          <a:p>
            <a:pPr indent="0" lvl="0" marL="0" rtl="0" algn="just">
              <a:spcBef>
                <a:spcPts val="0"/>
              </a:spcBef>
              <a:spcAft>
                <a:spcPts val="0"/>
              </a:spcAft>
              <a:buNone/>
            </a:pPr>
            <a:r>
              <a:rPr lang="en">
                <a:solidFill>
                  <a:schemeClr val="dk1"/>
                </a:solidFill>
                <a:latin typeface="Oswald"/>
                <a:ea typeface="Oswald"/>
                <a:cs typeface="Oswald"/>
                <a:sym typeface="Oswald"/>
              </a:rPr>
              <a:t>Per utilizzare la seguente funzione inserire i valori richiesti e attendere il calcolo del minimo da parte del programma.</a:t>
            </a:r>
            <a:endParaRPr>
              <a:solidFill>
                <a:schemeClr val="dk1"/>
              </a:solidFill>
              <a:latin typeface="Oswald"/>
              <a:ea typeface="Oswald"/>
              <a:cs typeface="Oswald"/>
              <a:sym typeface="Oswald"/>
            </a:endParaRPr>
          </a:p>
          <a:p>
            <a:pPr indent="0" lvl="0" marL="0" rtl="0" algn="just">
              <a:spcBef>
                <a:spcPts val="0"/>
              </a:spcBef>
              <a:spcAft>
                <a:spcPts val="0"/>
              </a:spcAft>
              <a:buNone/>
            </a:pPr>
            <a:r>
              <a:rPr lang="en">
                <a:solidFill>
                  <a:schemeClr val="dk1"/>
                </a:solidFill>
                <a:latin typeface="Oswald"/>
                <a:ea typeface="Oswald"/>
                <a:cs typeface="Oswald"/>
                <a:sym typeface="Oswald"/>
              </a:rPr>
              <a:t>Verrà restituito il valore minimo dell'osservabile richiesta nel periodo assegnato.</a:t>
            </a:r>
            <a:endParaRPr>
              <a:solidFill>
                <a:schemeClr val="dk1"/>
              </a:solidFill>
              <a:latin typeface="Oswald"/>
              <a:ea typeface="Oswald"/>
              <a:cs typeface="Oswald"/>
              <a:sym typeface="Oswald"/>
            </a:endParaRPr>
          </a:p>
          <a:p>
            <a:pPr indent="0" lvl="0" marL="0" rtl="0" algn="just">
              <a:spcBef>
                <a:spcPts val="0"/>
              </a:spcBef>
              <a:spcAft>
                <a:spcPts val="0"/>
              </a:spcAft>
              <a:buNone/>
            </a:pPr>
            <a:r>
              <a:rPr lang="en">
                <a:solidFill>
                  <a:schemeClr val="dk1"/>
                </a:solidFill>
                <a:latin typeface="Oswald"/>
                <a:ea typeface="Oswald"/>
                <a:cs typeface="Oswald"/>
                <a:sym typeface="Oswald"/>
              </a:rPr>
              <a:t>Inoltre la funzione genererà un grafico in cui sarà evidenziato il minimo</a:t>
            </a:r>
            <a:endParaRPr>
              <a:solidFill>
                <a:schemeClr val="dk1"/>
              </a:solidFill>
              <a:latin typeface="Oswald"/>
              <a:ea typeface="Oswald"/>
              <a:cs typeface="Oswald"/>
              <a:sym typeface="Oswald"/>
            </a:endParaRPr>
          </a:p>
          <a:p>
            <a:pPr indent="0" lvl="0" marL="0" rtl="0" algn="just">
              <a:spcBef>
                <a:spcPts val="0"/>
              </a:spcBef>
              <a:spcAft>
                <a:spcPts val="0"/>
              </a:spcAft>
              <a:buNone/>
            </a:pPr>
            <a:r>
              <a:t/>
            </a:r>
            <a:endParaRPr>
              <a:solidFill>
                <a:schemeClr val="dk1"/>
              </a:solidFill>
              <a:latin typeface="Oswald"/>
              <a:ea typeface="Oswald"/>
              <a:cs typeface="Oswald"/>
              <a:sym typeface="Oswald"/>
            </a:endParaRPr>
          </a:p>
          <a:p>
            <a:pPr indent="0" lvl="0" marL="0" rtl="0" algn="just">
              <a:spcBef>
                <a:spcPts val="0"/>
              </a:spcBef>
              <a:spcAft>
                <a:spcPts val="0"/>
              </a:spcAft>
              <a:buNone/>
            </a:pPr>
            <a:r>
              <a:rPr lang="en">
                <a:solidFill>
                  <a:schemeClr val="dk1"/>
                </a:solidFill>
                <a:latin typeface="Oswald"/>
                <a:ea typeface="Oswald"/>
                <a:cs typeface="Oswald"/>
                <a:sym typeface="Oswald"/>
              </a:rPr>
              <a:t>In caso vengano inseriti valori errati il programma ne richiederà l'inserimento di altri validi.</a:t>
            </a:r>
            <a:endParaRPr>
              <a:solidFill>
                <a:schemeClr val="dk1"/>
              </a:solidFill>
              <a:latin typeface="Oswald"/>
              <a:ea typeface="Oswald"/>
              <a:cs typeface="Oswald"/>
              <a:sym typeface="Oswald"/>
            </a:endParaRPr>
          </a:p>
          <a:p>
            <a:pPr indent="0" lvl="0" marL="0" rtl="0" algn="just">
              <a:spcBef>
                <a:spcPts val="0"/>
              </a:spcBef>
              <a:spcAft>
                <a:spcPts val="0"/>
              </a:spcAft>
              <a:buNone/>
            </a:pPr>
            <a:r>
              <a:t/>
            </a:r>
            <a:endParaRPr>
              <a:solidFill>
                <a:schemeClr val="dk1"/>
              </a:solidFill>
              <a:latin typeface="Oswald"/>
              <a:ea typeface="Oswald"/>
              <a:cs typeface="Oswald"/>
              <a:sym typeface="Oswa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pic>
        <p:nvPicPr>
          <p:cNvPr id="1178" name="Google Shape;1178;p54"/>
          <p:cNvPicPr preferRelativeResize="0"/>
          <p:nvPr/>
        </p:nvPicPr>
        <p:blipFill>
          <a:blip r:embed="rId3">
            <a:alphaModFix/>
          </a:blip>
          <a:stretch>
            <a:fillRect/>
          </a:stretch>
        </p:blipFill>
        <p:spPr>
          <a:xfrm>
            <a:off x="227975" y="232175"/>
            <a:ext cx="8688036" cy="4679149"/>
          </a:xfrm>
          <a:prstGeom prst="rect">
            <a:avLst/>
          </a:prstGeom>
          <a:noFill/>
          <a:ln>
            <a:noFill/>
          </a:ln>
        </p:spPr>
      </p:pic>
      <p:sp>
        <p:nvSpPr>
          <p:cNvPr id="1179" name="Google Shape;1179;p54"/>
          <p:cNvSpPr txBox="1"/>
          <p:nvPr/>
        </p:nvSpPr>
        <p:spPr>
          <a:xfrm>
            <a:off x="5538400" y="2130525"/>
            <a:ext cx="15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1180" name="Google Shape;1180;p54"/>
          <p:cNvSpPr/>
          <p:nvPr/>
        </p:nvSpPr>
        <p:spPr>
          <a:xfrm>
            <a:off x="5341575" y="1467475"/>
            <a:ext cx="170400" cy="3804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4"/>
          <p:cNvSpPr txBox="1"/>
          <p:nvPr/>
        </p:nvSpPr>
        <p:spPr>
          <a:xfrm>
            <a:off x="5511975" y="1380625"/>
            <a:ext cx="317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swald"/>
                <a:ea typeface="Oswald"/>
                <a:cs typeface="Oswald"/>
                <a:sym typeface="Oswald"/>
              </a:rPr>
              <a:t>DEFINIZIONE DELLE DATE D’INIZIO E FINE LIMITATE AI PRIMI 10 CARATTERI</a:t>
            </a:r>
            <a:endParaRPr sz="1200">
              <a:solidFill>
                <a:schemeClr val="dk1"/>
              </a:solidFill>
              <a:latin typeface="Oswald"/>
              <a:ea typeface="Oswald"/>
              <a:cs typeface="Oswald"/>
              <a:sym typeface="Oswald"/>
            </a:endParaRPr>
          </a:p>
        </p:txBody>
      </p:sp>
      <p:sp>
        <p:nvSpPr>
          <p:cNvPr id="1182" name="Google Shape;1182;p54"/>
          <p:cNvSpPr/>
          <p:nvPr/>
        </p:nvSpPr>
        <p:spPr>
          <a:xfrm>
            <a:off x="5343375" y="1883150"/>
            <a:ext cx="170400" cy="2961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4"/>
          <p:cNvSpPr txBox="1"/>
          <p:nvPr/>
        </p:nvSpPr>
        <p:spPr>
          <a:xfrm>
            <a:off x="5511975" y="1754150"/>
            <a:ext cx="2808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swald"/>
                <a:ea typeface="Oswald"/>
                <a:cs typeface="Oswald"/>
                <a:sym typeface="Oswald"/>
              </a:rPr>
              <a:t>DEFINIZIONE DELLE LISTE CONTENENTI I DATI INTERESSATI</a:t>
            </a:r>
            <a:endParaRPr>
              <a:latin typeface="Roboto"/>
              <a:ea typeface="Roboto"/>
              <a:cs typeface="Roboto"/>
              <a:sym typeface="Roboto"/>
            </a:endParaRPr>
          </a:p>
        </p:txBody>
      </p:sp>
      <p:sp>
        <p:nvSpPr>
          <p:cNvPr id="1184" name="Google Shape;1184;p54"/>
          <p:cNvSpPr/>
          <p:nvPr/>
        </p:nvSpPr>
        <p:spPr>
          <a:xfrm>
            <a:off x="5343375" y="2214525"/>
            <a:ext cx="170400" cy="5541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4"/>
          <p:cNvSpPr txBox="1"/>
          <p:nvPr/>
        </p:nvSpPr>
        <p:spPr>
          <a:xfrm>
            <a:off x="5511975" y="21780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swald"/>
                <a:ea typeface="Oswald"/>
                <a:cs typeface="Oswald"/>
                <a:sym typeface="Oswald"/>
              </a:rPr>
              <a:t>CICLO FOR PER L’INSERIMENTO DEI VALORI UTILI PER LA STATISTICA NELLE RISPETTIVE LISTE</a:t>
            </a:r>
            <a:endParaRPr>
              <a:latin typeface="Roboto"/>
              <a:ea typeface="Roboto"/>
              <a:cs typeface="Roboto"/>
              <a:sym typeface="Roboto"/>
            </a:endParaRPr>
          </a:p>
        </p:txBody>
      </p:sp>
      <p:sp>
        <p:nvSpPr>
          <p:cNvPr id="1186" name="Google Shape;1186;p54"/>
          <p:cNvSpPr/>
          <p:nvPr/>
        </p:nvSpPr>
        <p:spPr>
          <a:xfrm>
            <a:off x="5341575" y="2871575"/>
            <a:ext cx="170400" cy="14382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4"/>
          <p:cNvSpPr txBox="1"/>
          <p:nvPr/>
        </p:nvSpPr>
        <p:spPr>
          <a:xfrm>
            <a:off x="5511975" y="34060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swald"/>
                <a:ea typeface="Oswald"/>
                <a:cs typeface="Oswald"/>
                <a:sym typeface="Oswald"/>
              </a:rPr>
              <a:t>DEFINIZIONE DEL MINIMO</a:t>
            </a:r>
            <a:endParaRPr>
              <a:latin typeface="Roboto"/>
              <a:ea typeface="Roboto"/>
              <a:cs typeface="Roboto"/>
              <a:sym typeface="Roboto"/>
            </a:endParaRPr>
          </a:p>
        </p:txBody>
      </p:sp>
      <p:sp>
        <p:nvSpPr>
          <p:cNvPr id="1188" name="Google Shape;1188;p54"/>
          <p:cNvSpPr/>
          <p:nvPr/>
        </p:nvSpPr>
        <p:spPr>
          <a:xfrm>
            <a:off x="5341575" y="4338325"/>
            <a:ext cx="170400" cy="5541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4"/>
          <p:cNvSpPr txBox="1"/>
          <p:nvPr/>
        </p:nvSpPr>
        <p:spPr>
          <a:xfrm>
            <a:off x="5511975" y="43383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swald"/>
                <a:ea typeface="Oswald"/>
                <a:cs typeface="Oswald"/>
                <a:sym typeface="Oswald"/>
              </a:rPr>
              <a:t>CREAZIONE DEL GRAFICO E DEFINIZIONE DELLE SUE CARATTERISTICHE</a:t>
            </a:r>
            <a:endParaRPr>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pic>
        <p:nvPicPr>
          <p:cNvPr id="1194" name="Google Shape;1194;p55"/>
          <p:cNvPicPr preferRelativeResize="0"/>
          <p:nvPr/>
        </p:nvPicPr>
        <p:blipFill>
          <a:blip r:embed="rId3">
            <a:alphaModFix/>
          </a:blip>
          <a:stretch>
            <a:fillRect/>
          </a:stretch>
        </p:blipFill>
        <p:spPr>
          <a:xfrm>
            <a:off x="152400" y="1128038"/>
            <a:ext cx="8839204" cy="2887416"/>
          </a:xfrm>
          <a:prstGeom prst="rect">
            <a:avLst/>
          </a:prstGeom>
          <a:noFill/>
          <a:ln>
            <a:noFill/>
          </a:ln>
        </p:spPr>
      </p:pic>
      <p:sp>
        <p:nvSpPr>
          <p:cNvPr id="1195" name="Google Shape;1195;p55"/>
          <p:cNvSpPr txBox="1"/>
          <p:nvPr/>
        </p:nvSpPr>
        <p:spPr>
          <a:xfrm>
            <a:off x="6255075" y="1868200"/>
            <a:ext cx="15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1196" name="Google Shape;1196;p55"/>
          <p:cNvSpPr/>
          <p:nvPr/>
        </p:nvSpPr>
        <p:spPr>
          <a:xfrm>
            <a:off x="5575600" y="3028500"/>
            <a:ext cx="170400" cy="5013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5"/>
          <p:cNvSpPr txBox="1"/>
          <p:nvPr/>
        </p:nvSpPr>
        <p:spPr>
          <a:xfrm>
            <a:off x="5746000" y="3106650"/>
            <a:ext cx="317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swald"/>
                <a:ea typeface="Oswald"/>
                <a:cs typeface="Oswald"/>
                <a:sym typeface="Oswald"/>
              </a:rPr>
              <a:t>SEZIONE PER LA GESTIONE DEGLI ERRORI</a:t>
            </a:r>
            <a:endParaRPr sz="1200">
              <a:solidFill>
                <a:schemeClr val="dk1"/>
              </a:solidFill>
              <a:latin typeface="Oswald"/>
              <a:ea typeface="Oswald"/>
              <a:cs typeface="Oswald"/>
              <a:sym typeface="Oswald"/>
            </a:endParaRPr>
          </a:p>
        </p:txBody>
      </p:sp>
      <p:sp>
        <p:nvSpPr>
          <p:cNvPr id="1198" name="Google Shape;1198;p55"/>
          <p:cNvSpPr/>
          <p:nvPr/>
        </p:nvSpPr>
        <p:spPr>
          <a:xfrm>
            <a:off x="5575600" y="1128050"/>
            <a:ext cx="170400" cy="16218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5"/>
          <p:cNvSpPr txBox="1"/>
          <p:nvPr/>
        </p:nvSpPr>
        <p:spPr>
          <a:xfrm>
            <a:off x="5746000" y="16350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swald"/>
                <a:ea typeface="Oswald"/>
                <a:cs typeface="Oswald"/>
                <a:sym typeface="Oswald"/>
              </a:rPr>
              <a:t>CREAZIONE DEL GRAFICO E DEFINIZIONE DELLE SUE CARATTERISTICHE</a:t>
            </a:r>
            <a:endParaRPr>
              <a:latin typeface="Roboto"/>
              <a:ea typeface="Roboto"/>
              <a:cs typeface="Roboto"/>
              <a:sym typeface="Roboto"/>
            </a:endParaRPr>
          </a:p>
        </p:txBody>
      </p:sp>
      <p:sp>
        <p:nvSpPr>
          <p:cNvPr id="1200" name="Google Shape;1200;p55"/>
          <p:cNvSpPr/>
          <p:nvPr/>
        </p:nvSpPr>
        <p:spPr>
          <a:xfrm>
            <a:off x="5575600" y="3590725"/>
            <a:ext cx="170400" cy="400200"/>
          </a:xfrm>
          <a:prstGeom prst="rightBrace">
            <a:avLst>
              <a:gd fmla="val 50000" name="adj1"/>
              <a:gd fmla="val 5055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5"/>
          <p:cNvSpPr txBox="1"/>
          <p:nvPr/>
        </p:nvSpPr>
        <p:spPr>
          <a:xfrm>
            <a:off x="5746000" y="3606175"/>
            <a:ext cx="317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swald"/>
                <a:ea typeface="Oswald"/>
                <a:cs typeface="Oswald"/>
                <a:sym typeface="Oswald"/>
              </a:rPr>
              <a:t>GESTIONE DEI RETURN DELLA FUNZIONE</a:t>
            </a:r>
            <a:endParaRPr sz="1200">
              <a:solidFill>
                <a:schemeClr val="dk1"/>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07" name="Shape 707"/>
        <p:cNvGrpSpPr/>
        <p:nvPr/>
      </p:nvGrpSpPr>
      <p:grpSpPr>
        <a:xfrm>
          <a:off x="0" y="0"/>
          <a:ext cx="0" cy="0"/>
          <a:chOff x="0" y="0"/>
          <a:chExt cx="0" cy="0"/>
        </a:xfrm>
      </p:grpSpPr>
      <p:sp>
        <p:nvSpPr>
          <p:cNvPr id="708" name="Google Shape;708;p29"/>
          <p:cNvSpPr txBox="1"/>
          <p:nvPr>
            <p:ph type="title"/>
          </p:nvPr>
        </p:nvSpPr>
        <p:spPr>
          <a:xfrm>
            <a:off x="720050" y="540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FUNZIONI DISPONIBILI</a:t>
            </a:r>
            <a:endParaRPr>
              <a:latin typeface="Lexend"/>
              <a:ea typeface="Lexend"/>
              <a:cs typeface="Lexend"/>
              <a:sym typeface="Lexend"/>
            </a:endParaRPr>
          </a:p>
        </p:txBody>
      </p:sp>
      <p:sp>
        <p:nvSpPr>
          <p:cNvPr id="709" name="Google Shape;709;p29"/>
          <p:cNvSpPr txBox="1"/>
          <p:nvPr>
            <p:ph idx="1" type="subTitle"/>
          </p:nvPr>
        </p:nvSpPr>
        <p:spPr>
          <a:xfrm>
            <a:off x="719600" y="1770625"/>
            <a:ext cx="23172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mpact"/>
                <a:ea typeface="Impact"/>
                <a:cs typeface="Impact"/>
                <a:sym typeface="Impact"/>
              </a:rPr>
              <a:t>MEDIA MOBILE</a:t>
            </a:r>
            <a:endParaRPr>
              <a:latin typeface="Impact"/>
              <a:ea typeface="Impact"/>
              <a:cs typeface="Impact"/>
              <a:sym typeface="Impact"/>
            </a:endParaRPr>
          </a:p>
        </p:txBody>
      </p:sp>
      <p:sp>
        <p:nvSpPr>
          <p:cNvPr id="710" name="Google Shape;710;p29"/>
          <p:cNvSpPr txBox="1"/>
          <p:nvPr>
            <p:ph idx="2" type="title"/>
          </p:nvPr>
        </p:nvSpPr>
        <p:spPr>
          <a:xfrm>
            <a:off x="1329300" y="1318325"/>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mpact"/>
                <a:ea typeface="Impact"/>
                <a:cs typeface="Impact"/>
                <a:sym typeface="Impact"/>
              </a:rPr>
              <a:t>1</a:t>
            </a:r>
            <a:endParaRPr>
              <a:latin typeface="Impact"/>
              <a:ea typeface="Impact"/>
              <a:cs typeface="Impact"/>
              <a:sym typeface="Impact"/>
            </a:endParaRPr>
          </a:p>
        </p:txBody>
      </p:sp>
      <p:sp>
        <p:nvSpPr>
          <p:cNvPr id="711" name="Google Shape;711;p29"/>
          <p:cNvSpPr txBox="1"/>
          <p:nvPr>
            <p:ph idx="3" type="subTitle"/>
          </p:nvPr>
        </p:nvSpPr>
        <p:spPr>
          <a:xfrm>
            <a:off x="719950" y="2127572"/>
            <a:ext cx="2316900" cy="38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2F2F2"/>
                </a:solidFill>
                <a:latin typeface="Caveat"/>
                <a:ea typeface="Caveat"/>
                <a:cs typeface="Caveat"/>
                <a:sym typeface="Caveat"/>
              </a:rPr>
              <a:t>Emanuele Corradi</a:t>
            </a:r>
            <a:endParaRPr b="1" sz="2000">
              <a:solidFill>
                <a:srgbClr val="F2F2F2"/>
              </a:solidFill>
              <a:latin typeface="Caveat"/>
              <a:ea typeface="Caveat"/>
              <a:cs typeface="Caveat"/>
              <a:sym typeface="Caveat"/>
            </a:endParaRPr>
          </a:p>
        </p:txBody>
      </p:sp>
      <p:sp>
        <p:nvSpPr>
          <p:cNvPr id="712" name="Google Shape;712;p29"/>
          <p:cNvSpPr txBox="1"/>
          <p:nvPr>
            <p:ph idx="4" type="subTitle"/>
          </p:nvPr>
        </p:nvSpPr>
        <p:spPr>
          <a:xfrm>
            <a:off x="3084050" y="1770625"/>
            <a:ext cx="2976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mpact"/>
                <a:ea typeface="Impact"/>
                <a:cs typeface="Impact"/>
                <a:sym typeface="Impact"/>
              </a:rPr>
              <a:t>GRAFICO DI UN’OSSERVABILE</a:t>
            </a:r>
            <a:endParaRPr>
              <a:latin typeface="Impact"/>
              <a:ea typeface="Impact"/>
              <a:cs typeface="Impact"/>
              <a:sym typeface="Impact"/>
            </a:endParaRPr>
          </a:p>
        </p:txBody>
      </p:sp>
      <p:sp>
        <p:nvSpPr>
          <p:cNvPr id="713" name="Google Shape;713;p29"/>
          <p:cNvSpPr txBox="1"/>
          <p:nvPr>
            <p:ph idx="5" type="title"/>
          </p:nvPr>
        </p:nvSpPr>
        <p:spPr>
          <a:xfrm>
            <a:off x="4023000" y="1318325"/>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mpact"/>
                <a:ea typeface="Impact"/>
                <a:cs typeface="Impact"/>
                <a:sym typeface="Impact"/>
              </a:rPr>
              <a:t>2</a:t>
            </a:r>
            <a:endParaRPr>
              <a:latin typeface="Impact"/>
              <a:ea typeface="Impact"/>
              <a:cs typeface="Impact"/>
              <a:sym typeface="Impact"/>
            </a:endParaRPr>
          </a:p>
        </p:txBody>
      </p:sp>
      <p:sp>
        <p:nvSpPr>
          <p:cNvPr id="714" name="Google Shape;714;p29"/>
          <p:cNvSpPr txBox="1"/>
          <p:nvPr>
            <p:ph idx="6" type="subTitle"/>
          </p:nvPr>
        </p:nvSpPr>
        <p:spPr>
          <a:xfrm>
            <a:off x="3413575" y="2127576"/>
            <a:ext cx="2316900" cy="38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Caveat"/>
                <a:ea typeface="Caveat"/>
                <a:cs typeface="Caveat"/>
                <a:sym typeface="Caveat"/>
              </a:rPr>
              <a:t>Valerio Valentini</a:t>
            </a:r>
            <a:endParaRPr b="1" sz="2000">
              <a:solidFill>
                <a:schemeClr val="lt1"/>
              </a:solidFill>
              <a:latin typeface="Caveat"/>
              <a:ea typeface="Caveat"/>
              <a:cs typeface="Caveat"/>
              <a:sym typeface="Caveat"/>
            </a:endParaRPr>
          </a:p>
        </p:txBody>
      </p:sp>
      <p:sp>
        <p:nvSpPr>
          <p:cNvPr id="715" name="Google Shape;715;p29"/>
          <p:cNvSpPr txBox="1"/>
          <p:nvPr>
            <p:ph idx="7" type="subTitle"/>
          </p:nvPr>
        </p:nvSpPr>
        <p:spPr>
          <a:xfrm>
            <a:off x="6107200" y="1770625"/>
            <a:ext cx="23169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mpact"/>
                <a:ea typeface="Impact"/>
                <a:cs typeface="Impact"/>
                <a:sym typeface="Impact"/>
              </a:rPr>
              <a:t>SOMMA CUMULATA</a:t>
            </a:r>
            <a:endParaRPr>
              <a:latin typeface="Impact"/>
              <a:ea typeface="Impact"/>
              <a:cs typeface="Impact"/>
              <a:sym typeface="Impact"/>
            </a:endParaRPr>
          </a:p>
        </p:txBody>
      </p:sp>
      <p:sp>
        <p:nvSpPr>
          <p:cNvPr id="716" name="Google Shape;716;p29"/>
          <p:cNvSpPr txBox="1"/>
          <p:nvPr>
            <p:ph idx="8" type="title"/>
          </p:nvPr>
        </p:nvSpPr>
        <p:spPr>
          <a:xfrm>
            <a:off x="6716700" y="1318325"/>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mpact"/>
                <a:ea typeface="Impact"/>
                <a:cs typeface="Impact"/>
                <a:sym typeface="Impact"/>
              </a:rPr>
              <a:t>3</a:t>
            </a:r>
            <a:endParaRPr>
              <a:latin typeface="Impact"/>
              <a:ea typeface="Impact"/>
              <a:cs typeface="Impact"/>
              <a:sym typeface="Impact"/>
            </a:endParaRPr>
          </a:p>
        </p:txBody>
      </p:sp>
      <p:sp>
        <p:nvSpPr>
          <p:cNvPr id="717" name="Google Shape;717;p29"/>
          <p:cNvSpPr txBox="1"/>
          <p:nvPr>
            <p:ph idx="9" type="subTitle"/>
          </p:nvPr>
        </p:nvSpPr>
        <p:spPr>
          <a:xfrm>
            <a:off x="6107251" y="2146716"/>
            <a:ext cx="2316900" cy="6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Caveat"/>
                <a:ea typeface="Caveat"/>
                <a:cs typeface="Caveat"/>
                <a:sym typeface="Caveat"/>
              </a:rPr>
              <a:t>Daniele Mariani </a:t>
            </a:r>
            <a:endParaRPr b="1" sz="2000">
              <a:solidFill>
                <a:schemeClr val="lt1"/>
              </a:solidFill>
              <a:latin typeface="Caveat"/>
              <a:ea typeface="Caveat"/>
              <a:cs typeface="Caveat"/>
              <a:sym typeface="Caveat"/>
            </a:endParaRPr>
          </a:p>
        </p:txBody>
      </p:sp>
      <p:sp>
        <p:nvSpPr>
          <p:cNvPr id="718" name="Google Shape;718;p29"/>
          <p:cNvSpPr txBox="1"/>
          <p:nvPr>
            <p:ph idx="13" type="subTitle"/>
          </p:nvPr>
        </p:nvSpPr>
        <p:spPr>
          <a:xfrm>
            <a:off x="1376550" y="3532150"/>
            <a:ext cx="2976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mpact"/>
                <a:ea typeface="Impact"/>
                <a:cs typeface="Impact"/>
                <a:sym typeface="Impact"/>
              </a:rPr>
              <a:t>MASSIMO DI UN OSSERVABILE</a:t>
            </a:r>
            <a:endParaRPr/>
          </a:p>
        </p:txBody>
      </p:sp>
      <p:sp>
        <p:nvSpPr>
          <p:cNvPr id="719" name="Google Shape;719;p29"/>
          <p:cNvSpPr txBox="1"/>
          <p:nvPr>
            <p:ph idx="14" type="title"/>
          </p:nvPr>
        </p:nvSpPr>
        <p:spPr>
          <a:xfrm>
            <a:off x="2315550" y="3111386"/>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mpact"/>
                <a:ea typeface="Impact"/>
                <a:cs typeface="Impact"/>
                <a:sym typeface="Impact"/>
              </a:rPr>
              <a:t>4</a:t>
            </a:r>
            <a:endParaRPr>
              <a:latin typeface="Impact"/>
              <a:ea typeface="Impact"/>
              <a:cs typeface="Impact"/>
              <a:sym typeface="Impact"/>
            </a:endParaRPr>
          </a:p>
        </p:txBody>
      </p:sp>
      <p:sp>
        <p:nvSpPr>
          <p:cNvPr id="720" name="Google Shape;720;p29"/>
          <p:cNvSpPr txBox="1"/>
          <p:nvPr>
            <p:ph idx="15" type="subTitle"/>
          </p:nvPr>
        </p:nvSpPr>
        <p:spPr>
          <a:xfrm>
            <a:off x="5319450" y="3988777"/>
            <a:ext cx="2316900" cy="6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2F2F2"/>
                </a:solidFill>
                <a:latin typeface="Caveat"/>
                <a:ea typeface="Caveat"/>
                <a:cs typeface="Caveat"/>
                <a:sym typeface="Caveat"/>
              </a:rPr>
              <a:t>Stefano De Saraca</a:t>
            </a:r>
            <a:endParaRPr b="1" sz="2000">
              <a:solidFill>
                <a:srgbClr val="F2F2F2"/>
              </a:solidFill>
              <a:latin typeface="Caveat"/>
              <a:ea typeface="Caveat"/>
              <a:cs typeface="Caveat"/>
              <a:sym typeface="Caveat"/>
            </a:endParaRPr>
          </a:p>
        </p:txBody>
      </p:sp>
      <p:sp>
        <p:nvSpPr>
          <p:cNvPr id="721" name="Google Shape;721;p29"/>
          <p:cNvSpPr txBox="1"/>
          <p:nvPr>
            <p:ph idx="16" type="subTitle"/>
          </p:nvPr>
        </p:nvSpPr>
        <p:spPr>
          <a:xfrm>
            <a:off x="5010175" y="3550075"/>
            <a:ext cx="2976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mpact"/>
                <a:ea typeface="Impact"/>
                <a:cs typeface="Impact"/>
                <a:sym typeface="Impact"/>
              </a:rPr>
              <a:t>MINIMO DI UN OSSERVABILE</a:t>
            </a:r>
            <a:endParaRPr>
              <a:latin typeface="Impact"/>
              <a:ea typeface="Impact"/>
              <a:cs typeface="Impact"/>
              <a:sym typeface="Impact"/>
            </a:endParaRPr>
          </a:p>
        </p:txBody>
      </p:sp>
      <p:sp>
        <p:nvSpPr>
          <p:cNvPr id="722" name="Google Shape;722;p29"/>
          <p:cNvSpPr txBox="1"/>
          <p:nvPr>
            <p:ph idx="17" type="title"/>
          </p:nvPr>
        </p:nvSpPr>
        <p:spPr>
          <a:xfrm>
            <a:off x="5949000" y="3111386"/>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mpact"/>
                <a:ea typeface="Impact"/>
                <a:cs typeface="Impact"/>
                <a:sym typeface="Impact"/>
              </a:rPr>
              <a:t>5</a:t>
            </a:r>
            <a:endParaRPr>
              <a:latin typeface="Impact"/>
              <a:ea typeface="Impact"/>
              <a:cs typeface="Impact"/>
              <a:sym typeface="Impact"/>
            </a:endParaRPr>
          </a:p>
        </p:txBody>
      </p:sp>
      <p:sp>
        <p:nvSpPr>
          <p:cNvPr id="723" name="Google Shape;723;p29"/>
          <p:cNvSpPr txBox="1"/>
          <p:nvPr>
            <p:ph idx="18" type="subTitle"/>
          </p:nvPr>
        </p:nvSpPr>
        <p:spPr>
          <a:xfrm>
            <a:off x="1627588" y="3988777"/>
            <a:ext cx="2316900" cy="6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2F2F2"/>
                </a:solidFill>
                <a:latin typeface="Caveat"/>
                <a:ea typeface="Caveat"/>
                <a:cs typeface="Caveat"/>
                <a:sym typeface="Caveat"/>
              </a:rPr>
              <a:t>Aurelio Caccese</a:t>
            </a:r>
            <a:endParaRPr b="1" sz="2000">
              <a:solidFill>
                <a:srgbClr val="F2F2F2"/>
              </a:solidFill>
              <a:latin typeface="Caveat"/>
              <a:ea typeface="Caveat"/>
              <a:cs typeface="Caveat"/>
              <a:sym typeface="Caveat"/>
            </a:endParaRPr>
          </a:p>
        </p:txBody>
      </p:sp>
      <p:pic>
        <p:nvPicPr>
          <p:cNvPr id="724" name="Google Shape;724;p29"/>
          <p:cNvPicPr preferRelativeResize="0"/>
          <p:nvPr/>
        </p:nvPicPr>
        <p:blipFill rotWithShape="1">
          <a:blip r:embed="rId3">
            <a:alphaModFix/>
          </a:blip>
          <a:srcRect b="0" l="0" r="3855" t="0"/>
          <a:stretch/>
        </p:blipFill>
        <p:spPr>
          <a:xfrm>
            <a:off x="8318300" y="76912"/>
            <a:ext cx="592791" cy="545801"/>
          </a:xfrm>
          <a:prstGeom prst="rect">
            <a:avLst/>
          </a:prstGeom>
          <a:noFill/>
          <a:ln>
            <a:noFill/>
          </a:ln>
        </p:spPr>
      </p:pic>
      <p:pic>
        <p:nvPicPr>
          <p:cNvPr id="725" name="Google Shape;725;p29"/>
          <p:cNvPicPr preferRelativeResize="0"/>
          <p:nvPr/>
        </p:nvPicPr>
        <p:blipFill rotWithShape="1">
          <a:blip r:embed="rId3">
            <a:alphaModFix/>
          </a:blip>
          <a:srcRect b="0" l="0" r="3855" t="0"/>
          <a:stretch/>
        </p:blipFill>
        <p:spPr>
          <a:xfrm>
            <a:off x="126800" y="76912"/>
            <a:ext cx="592791" cy="5458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205" name="Shape 1205"/>
        <p:cNvGrpSpPr/>
        <p:nvPr/>
      </p:nvGrpSpPr>
      <p:grpSpPr>
        <a:xfrm>
          <a:off x="0" y="0"/>
          <a:ext cx="0" cy="0"/>
          <a:chOff x="0" y="0"/>
          <a:chExt cx="0" cy="0"/>
        </a:xfrm>
      </p:grpSpPr>
      <p:sp>
        <p:nvSpPr>
          <p:cNvPr id="1206" name="Google Shape;1206;p56"/>
          <p:cNvSpPr txBox="1"/>
          <p:nvPr>
            <p:ph type="title"/>
          </p:nvPr>
        </p:nvSpPr>
        <p:spPr>
          <a:xfrm>
            <a:off x="4939700" y="1288250"/>
            <a:ext cx="37092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RESISTENZA ALL’ASSENZA DI VALORI</a:t>
            </a:r>
            <a:endParaRPr/>
          </a:p>
        </p:txBody>
      </p:sp>
      <p:sp>
        <p:nvSpPr>
          <p:cNvPr id="1207" name="Google Shape;1207;p56"/>
          <p:cNvSpPr txBox="1"/>
          <p:nvPr>
            <p:ph idx="1" type="body"/>
          </p:nvPr>
        </p:nvSpPr>
        <p:spPr>
          <a:xfrm>
            <a:off x="4939700" y="2182550"/>
            <a:ext cx="2466000" cy="1803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Nel caso in cui tutti i valori osservati siano dei “null” la funzione restituirà un semplice messaggio di avviso per l’utente indicando che non sono presenti valori su cui poter fare delle statistiche</a:t>
            </a:r>
            <a:endParaRPr/>
          </a:p>
        </p:txBody>
      </p:sp>
      <p:grpSp>
        <p:nvGrpSpPr>
          <p:cNvPr id="1208" name="Google Shape;1208;p56"/>
          <p:cNvGrpSpPr/>
          <p:nvPr/>
        </p:nvGrpSpPr>
        <p:grpSpPr>
          <a:xfrm>
            <a:off x="0" y="4569046"/>
            <a:ext cx="1022509" cy="572747"/>
            <a:chOff x="-77" y="3784091"/>
            <a:chExt cx="2423582" cy="1357541"/>
          </a:xfrm>
        </p:grpSpPr>
        <p:sp>
          <p:nvSpPr>
            <p:cNvPr id="1209" name="Google Shape;1209;p5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56"/>
          <p:cNvGrpSpPr/>
          <p:nvPr/>
        </p:nvGrpSpPr>
        <p:grpSpPr>
          <a:xfrm rot="10800000">
            <a:off x="8121500" y="-4"/>
            <a:ext cx="1022509" cy="572747"/>
            <a:chOff x="-77" y="3784091"/>
            <a:chExt cx="2423582" cy="1357541"/>
          </a:xfrm>
        </p:grpSpPr>
        <p:sp>
          <p:nvSpPr>
            <p:cNvPr id="1215" name="Google Shape;1215;p56"/>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6"/>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6"/>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6"/>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6"/>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56"/>
          <p:cNvGrpSpPr/>
          <p:nvPr/>
        </p:nvGrpSpPr>
        <p:grpSpPr>
          <a:xfrm>
            <a:off x="1845916" y="1835355"/>
            <a:ext cx="1600177" cy="1472807"/>
            <a:chOff x="-3137650" y="2408950"/>
            <a:chExt cx="291450" cy="292125"/>
          </a:xfrm>
        </p:grpSpPr>
        <p:sp>
          <p:nvSpPr>
            <p:cNvPr id="1221" name="Google Shape;1221;p56"/>
            <p:cNvSpPr/>
            <p:nvPr/>
          </p:nvSpPr>
          <p:spPr>
            <a:xfrm>
              <a:off x="-3137650" y="2408950"/>
              <a:ext cx="291450" cy="292125"/>
            </a:xfrm>
            <a:custGeom>
              <a:rect b="b" l="l" r="r" t="t"/>
              <a:pathLst>
                <a:path extrusionOk="0" h="11685" w="11658">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6"/>
            <p:cNvSpPr/>
            <p:nvPr/>
          </p:nvSpPr>
          <p:spPr>
            <a:xfrm>
              <a:off x="-3104575" y="24428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6"/>
            <p:cNvSpPr/>
            <p:nvPr/>
          </p:nvSpPr>
          <p:spPr>
            <a:xfrm>
              <a:off x="-306990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6"/>
            <p:cNvSpPr/>
            <p:nvPr/>
          </p:nvSpPr>
          <p:spPr>
            <a:xfrm>
              <a:off x="-303525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6"/>
            <p:cNvSpPr/>
            <p:nvPr/>
          </p:nvSpPr>
          <p:spPr>
            <a:xfrm>
              <a:off x="-3002175" y="2442800"/>
              <a:ext cx="120525" cy="17350"/>
            </a:xfrm>
            <a:custGeom>
              <a:rect b="b" l="l" r="r" t="t"/>
              <a:pathLst>
                <a:path extrusionOk="0" h="694" w="4821">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1229" name="Shape 1229"/>
        <p:cNvGrpSpPr/>
        <p:nvPr/>
      </p:nvGrpSpPr>
      <p:grpSpPr>
        <a:xfrm>
          <a:off x="0" y="0"/>
          <a:ext cx="0" cy="0"/>
          <a:chOff x="0" y="0"/>
          <a:chExt cx="0" cy="0"/>
        </a:xfrm>
      </p:grpSpPr>
      <p:sp>
        <p:nvSpPr>
          <p:cNvPr id="1230" name="Google Shape;1230;p57"/>
          <p:cNvSpPr txBox="1"/>
          <p:nvPr>
            <p:ph type="title"/>
          </p:nvPr>
        </p:nvSpPr>
        <p:spPr>
          <a:xfrm>
            <a:off x="4939700" y="1288250"/>
            <a:ext cx="3709200" cy="9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RAPPRESENTAZIONE GRAFICA DEL MINIMO</a:t>
            </a:r>
            <a:endParaRPr/>
          </a:p>
        </p:txBody>
      </p:sp>
      <p:sp>
        <p:nvSpPr>
          <p:cNvPr id="1231" name="Google Shape;1231;p57"/>
          <p:cNvSpPr txBox="1"/>
          <p:nvPr>
            <p:ph idx="1" type="body"/>
          </p:nvPr>
        </p:nvSpPr>
        <p:spPr>
          <a:xfrm>
            <a:off x="4939700" y="2182550"/>
            <a:ext cx="2466000" cy="1803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t>È</a:t>
            </a:r>
            <a:r>
              <a:rPr lang="en"/>
              <a:t> </a:t>
            </a:r>
            <a:r>
              <a:rPr lang="en"/>
              <a:t>incorporata una funzione aggiuntiva che genera un grafico in cui è ben evidenziato il valore minimo.</a:t>
            </a:r>
            <a:endParaRPr/>
          </a:p>
        </p:txBody>
      </p:sp>
      <p:grpSp>
        <p:nvGrpSpPr>
          <p:cNvPr id="1232" name="Google Shape;1232;p57"/>
          <p:cNvGrpSpPr/>
          <p:nvPr/>
        </p:nvGrpSpPr>
        <p:grpSpPr>
          <a:xfrm>
            <a:off x="0" y="4569046"/>
            <a:ext cx="1022509" cy="572747"/>
            <a:chOff x="-77" y="3784091"/>
            <a:chExt cx="2423582" cy="1357541"/>
          </a:xfrm>
        </p:grpSpPr>
        <p:sp>
          <p:nvSpPr>
            <p:cNvPr id="1233" name="Google Shape;1233;p5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57"/>
          <p:cNvGrpSpPr/>
          <p:nvPr/>
        </p:nvGrpSpPr>
        <p:grpSpPr>
          <a:xfrm rot="10800000">
            <a:off x="8121500" y="-4"/>
            <a:ext cx="1022509" cy="572747"/>
            <a:chOff x="-77" y="3784091"/>
            <a:chExt cx="2423582" cy="1357541"/>
          </a:xfrm>
        </p:grpSpPr>
        <p:sp>
          <p:nvSpPr>
            <p:cNvPr id="1239" name="Google Shape;1239;p57"/>
            <p:cNvSpPr/>
            <p:nvPr/>
          </p:nvSpPr>
          <p:spPr>
            <a:xfrm>
              <a:off x="-77" y="4201246"/>
              <a:ext cx="1609391" cy="940370"/>
            </a:xfrm>
            <a:custGeom>
              <a:rect b="b" l="l" r="r" t="t"/>
              <a:pathLst>
                <a:path extrusionOk="0" h="19530" w="33428">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7"/>
            <p:cNvSpPr/>
            <p:nvPr/>
          </p:nvSpPr>
          <p:spPr>
            <a:xfrm>
              <a:off x="313483" y="3784091"/>
              <a:ext cx="1410360" cy="1357541"/>
            </a:xfrm>
            <a:custGeom>
              <a:rect b="b" l="l" r="r" t="t"/>
              <a:pathLst>
                <a:path extrusionOk="0" h="28194" w="29294">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7"/>
            <p:cNvSpPr/>
            <p:nvPr/>
          </p:nvSpPr>
          <p:spPr>
            <a:xfrm>
              <a:off x="626560" y="3887658"/>
              <a:ext cx="1253840" cy="1253970"/>
            </a:xfrm>
            <a:custGeom>
              <a:rect b="b" l="l" r="r" t="t"/>
              <a:pathLst>
                <a:path extrusionOk="0" h="26043" w="26043">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7"/>
            <p:cNvSpPr/>
            <p:nvPr/>
          </p:nvSpPr>
          <p:spPr>
            <a:xfrm>
              <a:off x="940119" y="4201246"/>
              <a:ext cx="1410360" cy="940370"/>
            </a:xfrm>
            <a:custGeom>
              <a:rect b="b" l="l" r="r" t="t"/>
              <a:pathLst>
                <a:path extrusionOk="0" h="19530" w="29294">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7"/>
            <p:cNvSpPr/>
            <p:nvPr/>
          </p:nvSpPr>
          <p:spPr>
            <a:xfrm>
              <a:off x="1253678" y="4514786"/>
              <a:ext cx="1169827" cy="626817"/>
            </a:xfrm>
            <a:custGeom>
              <a:rect b="b" l="l" r="r" t="t"/>
              <a:pathLst>
                <a:path extrusionOk="0" h="13018" w="24298">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4" name="Google Shape;1244;p57"/>
          <p:cNvSpPr/>
          <p:nvPr/>
        </p:nvSpPr>
        <p:spPr>
          <a:xfrm>
            <a:off x="1819775" y="1692289"/>
            <a:ext cx="1652452" cy="1515112"/>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58"/>
          <p:cNvSpPr txBox="1"/>
          <p:nvPr>
            <p:ph type="title"/>
          </p:nvPr>
        </p:nvSpPr>
        <p:spPr>
          <a:xfrm>
            <a:off x="720000" y="2701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RAPPRESENTAZIONE GRAFICA DEL MINIMO</a:t>
            </a:r>
            <a:endParaRPr/>
          </a:p>
        </p:txBody>
      </p:sp>
      <p:pic>
        <p:nvPicPr>
          <p:cNvPr id="1250" name="Google Shape;1250;p58"/>
          <p:cNvPicPr preferRelativeResize="0"/>
          <p:nvPr/>
        </p:nvPicPr>
        <p:blipFill>
          <a:blip r:embed="rId3">
            <a:alphaModFix/>
          </a:blip>
          <a:stretch>
            <a:fillRect/>
          </a:stretch>
        </p:blipFill>
        <p:spPr>
          <a:xfrm>
            <a:off x="846000" y="842875"/>
            <a:ext cx="7452001" cy="3726001"/>
          </a:xfrm>
          <a:prstGeom prst="rect">
            <a:avLst/>
          </a:prstGeom>
          <a:noFill/>
          <a:ln>
            <a:noFill/>
          </a:ln>
        </p:spPr>
      </p:pic>
      <p:sp>
        <p:nvSpPr>
          <p:cNvPr id="1251" name="Google Shape;1251;p58"/>
          <p:cNvSpPr txBox="1"/>
          <p:nvPr/>
        </p:nvSpPr>
        <p:spPr>
          <a:xfrm>
            <a:off x="947550" y="4568875"/>
            <a:ext cx="724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swald"/>
                <a:ea typeface="Oswald"/>
                <a:cs typeface="Oswald"/>
                <a:sym typeface="Oswald"/>
              </a:rPr>
              <a:t>Il grafico in figura rappresenta l’andamento degli ingressi in terapia intensiva dal 2020-02-24 al 2023-01-05</a:t>
            </a:r>
            <a:endParaRPr>
              <a:solidFill>
                <a:schemeClr val="dk1"/>
              </a:solidFill>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59"/>
          <p:cNvSpPr txBox="1"/>
          <p:nvPr>
            <p:ph idx="4294967295" type="title"/>
          </p:nvPr>
        </p:nvSpPr>
        <p:spPr>
          <a:xfrm>
            <a:off x="1048350" y="8020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Font e colori usati</a:t>
            </a:r>
            <a:endParaRPr>
              <a:solidFill>
                <a:srgbClr val="FFFFFF"/>
              </a:solidFill>
              <a:latin typeface="Arial"/>
              <a:ea typeface="Arial"/>
              <a:cs typeface="Arial"/>
              <a:sym typeface="Arial"/>
            </a:endParaRPr>
          </a:p>
        </p:txBody>
      </p:sp>
      <p:sp>
        <p:nvSpPr>
          <p:cNvPr id="1257" name="Google Shape;1257;p59"/>
          <p:cNvSpPr txBox="1"/>
          <p:nvPr>
            <p:ph idx="4294967295" type="body"/>
          </p:nvPr>
        </p:nvSpPr>
        <p:spPr>
          <a:xfrm>
            <a:off x="1068100" y="13054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latin typeface="Arial"/>
                <a:ea typeface="Arial"/>
                <a:cs typeface="Arial"/>
                <a:sym typeface="Arial"/>
              </a:rPr>
              <a:t>Questa presentazione è stata fatta usando i seguenti font e colori:</a:t>
            </a:r>
            <a:endParaRPr sz="1400">
              <a:solidFill>
                <a:schemeClr val="lt1"/>
              </a:solidFill>
              <a:latin typeface="Arial"/>
              <a:ea typeface="Arial"/>
              <a:cs typeface="Arial"/>
              <a:sym typeface="Arial"/>
            </a:endParaRPr>
          </a:p>
        </p:txBody>
      </p:sp>
      <p:sp>
        <p:nvSpPr>
          <p:cNvPr id="1258" name="Google Shape;1258;p59"/>
          <p:cNvSpPr txBox="1"/>
          <p:nvPr>
            <p:ph idx="4294967295" type="body"/>
          </p:nvPr>
        </p:nvSpPr>
        <p:spPr>
          <a:xfrm>
            <a:off x="1068100" y="17666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Oswald</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https://fonts.google.com/specimen/Oswald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Roboto</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latin typeface="Arial"/>
                <a:ea typeface="Arial"/>
                <a:cs typeface="Arial"/>
                <a:sym typeface="Arial"/>
              </a:rPr>
              <a:t>https://fonts.google.com/specimen/Roboto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259" name="Google Shape;1259;p59"/>
          <p:cNvSpPr/>
          <p:nvPr/>
        </p:nvSpPr>
        <p:spPr>
          <a:xfrm>
            <a:off x="1932363" y="3271463"/>
            <a:ext cx="791400" cy="754200"/>
          </a:xfrm>
          <a:prstGeom prst="roundRect">
            <a:avLst>
              <a:gd fmla="val 16667" name="adj"/>
            </a:avLst>
          </a:prstGeom>
          <a:solidFill>
            <a:srgbClr val="C8AE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0" name="Google Shape;1260;p59"/>
          <p:cNvSpPr txBox="1"/>
          <p:nvPr/>
        </p:nvSpPr>
        <p:spPr>
          <a:xfrm>
            <a:off x="1932363" y="342851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#c8aef8</a:t>
            </a:r>
            <a:endParaRPr sz="1000"/>
          </a:p>
        </p:txBody>
      </p:sp>
      <p:sp>
        <p:nvSpPr>
          <p:cNvPr id="1261" name="Google Shape;1261;p59"/>
          <p:cNvSpPr/>
          <p:nvPr/>
        </p:nvSpPr>
        <p:spPr>
          <a:xfrm>
            <a:off x="1026875" y="3271463"/>
            <a:ext cx="791400" cy="754200"/>
          </a:xfrm>
          <a:prstGeom prst="roundRect">
            <a:avLst>
              <a:gd fmla="val 16667" name="adj"/>
            </a:avLst>
          </a:prstGeom>
          <a:solidFill>
            <a:srgbClr val="CEF3F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2" name="Google Shape;1262;p59"/>
          <p:cNvSpPr txBox="1"/>
          <p:nvPr/>
        </p:nvSpPr>
        <p:spPr>
          <a:xfrm>
            <a:off x="1026875" y="342851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#cef3f5</a:t>
            </a:r>
            <a:endParaRPr sz="1000"/>
          </a:p>
        </p:txBody>
      </p:sp>
      <p:sp>
        <p:nvSpPr>
          <p:cNvPr id="1263" name="Google Shape;1263;p59"/>
          <p:cNvSpPr/>
          <p:nvPr/>
        </p:nvSpPr>
        <p:spPr>
          <a:xfrm>
            <a:off x="2837825" y="3271463"/>
            <a:ext cx="791400" cy="754200"/>
          </a:xfrm>
          <a:prstGeom prst="roundRect">
            <a:avLst>
              <a:gd fmla="val 16667" name="adj"/>
            </a:avLst>
          </a:prstGeom>
          <a:solidFill>
            <a:srgbClr val="878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4" name="Google Shape;1264;p59"/>
          <p:cNvSpPr txBox="1"/>
          <p:nvPr/>
        </p:nvSpPr>
        <p:spPr>
          <a:xfrm>
            <a:off x="2837825" y="342851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#878fff</a:t>
            </a:r>
            <a:endParaRPr sz="1000"/>
          </a:p>
        </p:txBody>
      </p:sp>
      <p:sp>
        <p:nvSpPr>
          <p:cNvPr id="1265" name="Google Shape;1265;p59"/>
          <p:cNvSpPr/>
          <p:nvPr/>
        </p:nvSpPr>
        <p:spPr>
          <a:xfrm>
            <a:off x="3743300" y="3271463"/>
            <a:ext cx="791400" cy="754200"/>
          </a:xfrm>
          <a:prstGeom prst="roundRect">
            <a:avLst>
              <a:gd fmla="val 16667" name="adj"/>
            </a:avLst>
          </a:prstGeom>
          <a:solidFill>
            <a:srgbClr val="9154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6" name="Google Shape;1266;p59"/>
          <p:cNvSpPr txBox="1"/>
          <p:nvPr/>
        </p:nvSpPr>
        <p:spPr>
          <a:xfrm>
            <a:off x="3743300" y="342851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#9154f8</a:t>
            </a:r>
            <a:endParaRPr sz="1000"/>
          </a:p>
        </p:txBody>
      </p:sp>
      <p:sp>
        <p:nvSpPr>
          <p:cNvPr id="1267" name="Google Shape;1267;p59"/>
          <p:cNvSpPr/>
          <p:nvPr/>
        </p:nvSpPr>
        <p:spPr>
          <a:xfrm>
            <a:off x="4648775" y="3271463"/>
            <a:ext cx="791400" cy="754200"/>
          </a:xfrm>
          <a:prstGeom prst="roundRect">
            <a:avLst>
              <a:gd fmla="val 16667" name="adj"/>
            </a:avLst>
          </a:prstGeom>
          <a:solidFill>
            <a:srgbClr val="35C2D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8" name="Google Shape;1268;p59"/>
          <p:cNvSpPr txBox="1"/>
          <p:nvPr/>
        </p:nvSpPr>
        <p:spPr>
          <a:xfrm>
            <a:off x="4648775" y="342851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#35c2df</a:t>
            </a:r>
            <a:endParaRPr sz="1000"/>
          </a:p>
        </p:txBody>
      </p:sp>
      <p:sp>
        <p:nvSpPr>
          <p:cNvPr id="1269" name="Google Shape;1269;p59"/>
          <p:cNvSpPr/>
          <p:nvPr/>
        </p:nvSpPr>
        <p:spPr>
          <a:xfrm>
            <a:off x="5554250" y="3271463"/>
            <a:ext cx="791400" cy="754200"/>
          </a:xfrm>
          <a:prstGeom prst="roundRect">
            <a:avLst>
              <a:gd fmla="val 16667" name="adj"/>
            </a:avLst>
          </a:prstGeom>
          <a:solidFill>
            <a:srgbClr val="CA7B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0" name="Google Shape;1270;p59"/>
          <p:cNvSpPr txBox="1"/>
          <p:nvPr/>
        </p:nvSpPr>
        <p:spPr>
          <a:xfrm>
            <a:off x="5554250" y="342851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#ca7beb</a:t>
            </a:r>
            <a:endParaRPr sz="1000"/>
          </a:p>
        </p:txBody>
      </p:sp>
      <p:sp>
        <p:nvSpPr>
          <p:cNvPr id="1271" name="Google Shape;1271;p59"/>
          <p:cNvSpPr/>
          <p:nvPr/>
        </p:nvSpPr>
        <p:spPr>
          <a:xfrm>
            <a:off x="6459725" y="3271463"/>
            <a:ext cx="791400" cy="754200"/>
          </a:xfrm>
          <a:prstGeom prst="roundRect">
            <a:avLst>
              <a:gd fmla="val 16667" name="adj"/>
            </a:avLst>
          </a:prstGeom>
          <a:solidFill>
            <a:srgbClr val="972CB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72" name="Google Shape;1272;p59"/>
          <p:cNvSpPr txBox="1"/>
          <p:nvPr/>
        </p:nvSpPr>
        <p:spPr>
          <a:xfrm>
            <a:off x="6459725" y="342851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#972cb4</a:t>
            </a:r>
            <a:endParaRPr sz="1000"/>
          </a:p>
        </p:txBody>
      </p:sp>
      <p:sp>
        <p:nvSpPr>
          <p:cNvPr id="1273" name="Google Shape;1273;p59"/>
          <p:cNvSpPr/>
          <p:nvPr/>
        </p:nvSpPr>
        <p:spPr>
          <a:xfrm>
            <a:off x="7365200" y="3271463"/>
            <a:ext cx="791400" cy="754200"/>
          </a:xfrm>
          <a:prstGeom prst="roundRect">
            <a:avLst>
              <a:gd fmla="val 16667" name="adj"/>
            </a:avLst>
          </a:prstGeom>
          <a:solidFill>
            <a:srgbClr val="0A1D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9"/>
          <p:cNvSpPr txBox="1"/>
          <p:nvPr/>
        </p:nvSpPr>
        <p:spPr>
          <a:xfrm>
            <a:off x="7365200" y="3428513"/>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#0a1d42</a:t>
            </a:r>
            <a:endParaRPr sz="1000">
              <a:solidFill>
                <a:srgbClr val="FFFFFF"/>
              </a:solidFill>
            </a:endParaRPr>
          </a:p>
        </p:txBody>
      </p:sp>
      <p:sp>
        <p:nvSpPr>
          <p:cNvPr id="1275" name="Google Shape;1275;p59"/>
          <p:cNvSpPr txBox="1"/>
          <p:nvPr/>
        </p:nvSpPr>
        <p:spPr>
          <a:xfrm>
            <a:off x="5728750" y="239050"/>
            <a:ext cx="293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2F2F2"/>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60"/>
          <p:cNvSpPr txBox="1"/>
          <p:nvPr>
            <p:ph type="ctrTitle"/>
          </p:nvPr>
        </p:nvSpPr>
        <p:spPr>
          <a:xfrm>
            <a:off x="1887750" y="611725"/>
            <a:ext cx="5368500" cy="8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T</a:t>
            </a:r>
            <a:r>
              <a:rPr lang="en">
                <a:solidFill>
                  <a:schemeClr val="accent2"/>
                </a:solidFill>
              </a:rPr>
              <a:t>H</a:t>
            </a:r>
            <a:r>
              <a:rPr lang="en">
                <a:solidFill>
                  <a:schemeClr val="accent3"/>
                </a:solidFill>
              </a:rPr>
              <a:t>A</a:t>
            </a:r>
            <a:r>
              <a:rPr lang="en">
                <a:solidFill>
                  <a:schemeClr val="accent4"/>
                </a:solidFill>
              </a:rPr>
              <a:t>N</a:t>
            </a:r>
            <a:r>
              <a:rPr lang="en">
                <a:solidFill>
                  <a:schemeClr val="accent5"/>
                </a:solidFill>
              </a:rPr>
              <a:t>K</a:t>
            </a:r>
            <a:r>
              <a:rPr lang="en">
                <a:solidFill>
                  <a:schemeClr val="accent6"/>
                </a:solidFill>
              </a:rPr>
              <a:t>S</a:t>
            </a:r>
            <a:endParaRPr/>
          </a:p>
        </p:txBody>
      </p:sp>
      <p:sp>
        <p:nvSpPr>
          <p:cNvPr id="1281" name="Google Shape;1281;p60"/>
          <p:cNvSpPr/>
          <p:nvPr/>
        </p:nvSpPr>
        <p:spPr>
          <a:xfrm>
            <a:off x="11865675" y="1028350"/>
            <a:ext cx="40050" cy="12525"/>
          </a:xfrm>
          <a:custGeom>
            <a:rect b="b" l="l" r="r" t="t"/>
            <a:pathLst>
              <a:path extrusionOk="0" h="501" w="1602">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0"/>
          <p:cNvSpPr txBox="1"/>
          <p:nvPr>
            <p:ph idx="1" type="subTitle"/>
          </p:nvPr>
        </p:nvSpPr>
        <p:spPr>
          <a:xfrm>
            <a:off x="2340150" y="1649275"/>
            <a:ext cx="4647600" cy="232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latin typeface="Oswald"/>
                <a:ea typeface="Oswald"/>
                <a:cs typeface="Oswald"/>
                <a:sym typeface="Oswald"/>
              </a:rPr>
              <a:t>PER QUALSIASI INFORMAZIONE</a:t>
            </a:r>
            <a:endParaRPr sz="1600">
              <a:latin typeface="Oswald"/>
              <a:ea typeface="Oswald"/>
              <a:cs typeface="Oswald"/>
              <a:sym typeface="Oswald"/>
            </a:endParaRPr>
          </a:p>
          <a:p>
            <a:pPr indent="0" lvl="0" marL="0" rtl="0" algn="ctr">
              <a:spcBef>
                <a:spcPts val="0"/>
              </a:spcBef>
              <a:spcAft>
                <a:spcPts val="0"/>
              </a:spcAft>
              <a:buClr>
                <a:schemeClr val="dk1"/>
              </a:buClr>
              <a:buSzPts val="1100"/>
              <a:buFont typeface="Arial"/>
              <a:buNone/>
            </a:pPr>
            <a:r>
              <a:rPr lang="en" sz="1600">
                <a:latin typeface="Oswald"/>
                <a:ea typeface="Oswald"/>
                <a:cs typeface="Oswald"/>
                <a:sym typeface="Oswald"/>
              </a:rPr>
              <a:t>RIGUARDANTE IL PROGETTO:</a:t>
            </a:r>
            <a:endParaRPr sz="1600">
              <a:latin typeface="Oswald"/>
              <a:ea typeface="Oswald"/>
              <a:cs typeface="Oswald"/>
              <a:sym typeface="Oswald"/>
            </a:endParaRPr>
          </a:p>
          <a:p>
            <a:pPr indent="0" lvl="0" marL="0" rtl="0" algn="ctr">
              <a:spcBef>
                <a:spcPts val="0"/>
              </a:spcBef>
              <a:spcAft>
                <a:spcPts val="0"/>
              </a:spcAft>
              <a:buClr>
                <a:schemeClr val="dk1"/>
              </a:buClr>
              <a:buSzPts val="1100"/>
              <a:buFont typeface="Arial"/>
              <a:buNone/>
            </a:pPr>
            <a:r>
              <a:rPr lang="en" sz="1600" u="sng">
                <a:solidFill>
                  <a:schemeClr val="accent1"/>
                </a:solidFill>
                <a:latin typeface="Oswald"/>
                <a:ea typeface="Oswald"/>
                <a:cs typeface="Oswald"/>
                <a:sym typeface="Oswald"/>
                <a:hlinkClick r:id="rId3">
                  <a:extLst>
                    <a:ext uri="{A12FA001-AC4F-418D-AE19-62706E023703}">
                      <ahyp:hlinkClr val="tx"/>
                    </a:ext>
                  </a:extLst>
                </a:hlinkClick>
              </a:rPr>
              <a:t>a.caccese@lumsastud.it</a:t>
            </a:r>
            <a:endParaRPr sz="1600">
              <a:solidFill>
                <a:schemeClr val="accent1"/>
              </a:solidFill>
              <a:latin typeface="Oswald"/>
              <a:ea typeface="Oswald"/>
              <a:cs typeface="Oswald"/>
              <a:sym typeface="Oswald"/>
            </a:endParaRPr>
          </a:p>
          <a:p>
            <a:pPr indent="0" lvl="0" marL="0" rtl="0" algn="ctr">
              <a:spcBef>
                <a:spcPts val="0"/>
              </a:spcBef>
              <a:spcAft>
                <a:spcPts val="0"/>
              </a:spcAft>
              <a:buClr>
                <a:schemeClr val="dk1"/>
              </a:buClr>
              <a:buSzPts val="1100"/>
              <a:buFont typeface="Arial"/>
              <a:buNone/>
            </a:pPr>
            <a:r>
              <a:rPr lang="en" sz="1600" u="sng">
                <a:solidFill>
                  <a:schemeClr val="accent2"/>
                </a:solidFill>
                <a:latin typeface="Oswald"/>
                <a:ea typeface="Oswald"/>
                <a:cs typeface="Oswald"/>
                <a:sym typeface="Oswald"/>
                <a:hlinkClick r:id="rId4">
                  <a:extLst>
                    <a:ext uri="{A12FA001-AC4F-418D-AE19-62706E023703}">
                      <ahyp:hlinkClr val="tx"/>
                    </a:ext>
                  </a:extLst>
                </a:hlinkClick>
              </a:rPr>
              <a:t>d.mariani6</a:t>
            </a:r>
            <a:r>
              <a:rPr lang="en" sz="1600" u="sng">
                <a:solidFill>
                  <a:schemeClr val="accent2"/>
                </a:solidFill>
                <a:latin typeface="Oswald"/>
                <a:ea typeface="Oswald"/>
                <a:cs typeface="Oswald"/>
                <a:sym typeface="Oswald"/>
                <a:hlinkClick r:id="rId5">
                  <a:extLst>
                    <a:ext uri="{A12FA001-AC4F-418D-AE19-62706E023703}">
                      <ahyp:hlinkClr val="tx"/>
                    </a:ext>
                  </a:extLst>
                </a:hlinkClick>
              </a:rPr>
              <a:t>@lumsastud.it</a:t>
            </a:r>
            <a:endParaRPr sz="1600">
              <a:solidFill>
                <a:schemeClr val="accent2"/>
              </a:solidFill>
              <a:latin typeface="Oswald"/>
              <a:ea typeface="Oswald"/>
              <a:cs typeface="Oswald"/>
              <a:sym typeface="Oswald"/>
            </a:endParaRPr>
          </a:p>
          <a:p>
            <a:pPr indent="0" lvl="0" marL="0" rtl="0" algn="ctr">
              <a:spcBef>
                <a:spcPts val="0"/>
              </a:spcBef>
              <a:spcAft>
                <a:spcPts val="0"/>
              </a:spcAft>
              <a:buClr>
                <a:schemeClr val="dk1"/>
              </a:buClr>
              <a:buSzPts val="1100"/>
              <a:buFont typeface="Arial"/>
              <a:buNone/>
            </a:pPr>
            <a:r>
              <a:rPr lang="en" sz="1600" u="sng">
                <a:solidFill>
                  <a:schemeClr val="accent3"/>
                </a:solidFill>
                <a:latin typeface="Oswald"/>
                <a:ea typeface="Oswald"/>
                <a:cs typeface="Oswald"/>
                <a:sym typeface="Oswald"/>
                <a:hlinkClick r:id="rId6">
                  <a:extLst>
                    <a:ext uri="{A12FA001-AC4F-418D-AE19-62706E023703}">
                      <ahyp:hlinkClr val="tx"/>
                    </a:ext>
                  </a:extLst>
                </a:hlinkClick>
              </a:rPr>
              <a:t>s.desaraca@lumsastud.it</a:t>
            </a:r>
            <a:endParaRPr sz="1600">
              <a:solidFill>
                <a:schemeClr val="accent3"/>
              </a:solidFill>
              <a:latin typeface="Oswald"/>
              <a:ea typeface="Oswald"/>
              <a:cs typeface="Oswald"/>
              <a:sym typeface="Oswald"/>
            </a:endParaRPr>
          </a:p>
          <a:p>
            <a:pPr indent="0" lvl="0" marL="0" rtl="0" algn="ctr">
              <a:spcBef>
                <a:spcPts val="0"/>
              </a:spcBef>
              <a:spcAft>
                <a:spcPts val="0"/>
              </a:spcAft>
              <a:buClr>
                <a:schemeClr val="dk1"/>
              </a:buClr>
              <a:buSzPts val="1100"/>
              <a:buFont typeface="Arial"/>
              <a:buNone/>
            </a:pPr>
            <a:r>
              <a:rPr lang="en" sz="1600" u="sng">
                <a:solidFill>
                  <a:schemeClr val="accent4"/>
                </a:solidFill>
                <a:latin typeface="Oswald"/>
                <a:ea typeface="Oswald"/>
                <a:cs typeface="Oswald"/>
                <a:sym typeface="Oswald"/>
                <a:hlinkClick r:id="rId7">
                  <a:extLst>
                    <a:ext uri="{A12FA001-AC4F-418D-AE19-62706E023703}">
                      <ahyp:hlinkClr val="tx"/>
                    </a:ext>
                  </a:extLst>
                </a:hlinkClick>
              </a:rPr>
              <a:t>v.valentini4@lumsastud.it</a:t>
            </a:r>
            <a:endParaRPr sz="1600">
              <a:solidFill>
                <a:schemeClr val="accent4"/>
              </a:solidFill>
              <a:latin typeface="Oswald"/>
              <a:ea typeface="Oswald"/>
              <a:cs typeface="Oswald"/>
              <a:sym typeface="Oswald"/>
            </a:endParaRPr>
          </a:p>
          <a:p>
            <a:pPr indent="0" lvl="0" marL="0" rtl="0" algn="ctr">
              <a:spcBef>
                <a:spcPts val="0"/>
              </a:spcBef>
              <a:spcAft>
                <a:spcPts val="0"/>
              </a:spcAft>
              <a:buClr>
                <a:schemeClr val="dk1"/>
              </a:buClr>
              <a:buSzPts val="1100"/>
              <a:buFont typeface="Arial"/>
              <a:buNone/>
            </a:pPr>
            <a:r>
              <a:rPr lang="en" sz="1600" u="sng">
                <a:solidFill>
                  <a:schemeClr val="accent5"/>
                </a:solidFill>
                <a:latin typeface="Oswald"/>
                <a:ea typeface="Oswald"/>
                <a:cs typeface="Oswald"/>
                <a:sym typeface="Oswald"/>
                <a:hlinkClick r:id="rId8">
                  <a:extLst>
                    <a:ext uri="{A12FA001-AC4F-418D-AE19-62706E023703}">
                      <ahyp:hlinkClr val="tx"/>
                    </a:ext>
                  </a:extLst>
                </a:hlinkClick>
              </a:rPr>
              <a:t>e.corradi1@lumsastud.it</a:t>
            </a:r>
            <a:endParaRPr sz="1600">
              <a:solidFill>
                <a:schemeClr val="accent5"/>
              </a:solidFill>
              <a:latin typeface="Oswald"/>
              <a:ea typeface="Oswald"/>
              <a:cs typeface="Oswald"/>
              <a:sym typeface="Oswald"/>
            </a:endParaRPr>
          </a:p>
          <a:p>
            <a:pPr indent="0" lvl="0" marL="0" rtl="0" algn="ctr">
              <a:spcBef>
                <a:spcPts val="0"/>
              </a:spcBef>
              <a:spcAft>
                <a:spcPts val="0"/>
              </a:spcAft>
              <a:buClr>
                <a:schemeClr val="dk1"/>
              </a:buClr>
              <a:buSzPts val="1100"/>
              <a:buFont typeface="Arial"/>
              <a:buNone/>
            </a:pPr>
            <a:r>
              <a:t/>
            </a:r>
            <a:endParaRPr sz="1600">
              <a:latin typeface="Oswald"/>
              <a:ea typeface="Oswald"/>
              <a:cs typeface="Oswald"/>
              <a:sym typeface="Oswald"/>
            </a:endParaRPr>
          </a:p>
        </p:txBody>
      </p:sp>
      <p:pic>
        <p:nvPicPr>
          <p:cNvPr id="1283" name="Google Shape;1283;p60"/>
          <p:cNvPicPr preferRelativeResize="0"/>
          <p:nvPr/>
        </p:nvPicPr>
        <p:blipFill rotWithShape="1">
          <a:blip r:embed="rId9">
            <a:alphaModFix/>
          </a:blip>
          <a:srcRect b="0" l="0" r="3855" t="0"/>
          <a:stretch/>
        </p:blipFill>
        <p:spPr>
          <a:xfrm>
            <a:off x="5818279" y="669667"/>
            <a:ext cx="792700" cy="729876"/>
          </a:xfrm>
          <a:prstGeom prst="rect">
            <a:avLst/>
          </a:prstGeom>
          <a:noFill/>
          <a:ln>
            <a:noFill/>
          </a:ln>
        </p:spPr>
      </p:pic>
      <p:pic>
        <p:nvPicPr>
          <p:cNvPr id="1284" name="Google Shape;1284;p60"/>
          <p:cNvPicPr preferRelativeResize="0"/>
          <p:nvPr/>
        </p:nvPicPr>
        <p:blipFill>
          <a:blip r:embed="rId10">
            <a:alphaModFix/>
          </a:blip>
          <a:stretch>
            <a:fillRect/>
          </a:stretch>
        </p:blipFill>
        <p:spPr>
          <a:xfrm>
            <a:off x="2271700" y="4143925"/>
            <a:ext cx="4600575" cy="485775"/>
          </a:xfrm>
          <a:prstGeom prst="rect">
            <a:avLst/>
          </a:prstGeom>
          <a:noFill/>
          <a:ln>
            <a:noFill/>
          </a:ln>
        </p:spPr>
      </p:pic>
      <p:sp>
        <p:nvSpPr>
          <p:cNvPr id="1285" name="Google Shape;1285;p60"/>
          <p:cNvSpPr txBox="1"/>
          <p:nvPr/>
        </p:nvSpPr>
        <p:spPr>
          <a:xfrm>
            <a:off x="2340150" y="4143913"/>
            <a:ext cx="4463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Oswald"/>
                <a:ea typeface="Oswald"/>
                <a:cs typeface="Oswald"/>
                <a:sym typeface="Oswald"/>
              </a:rPr>
              <a:t>ANALISTI ANONIMI</a:t>
            </a:r>
            <a:endParaRPr b="1" sz="2000">
              <a:solidFill>
                <a:schemeClr val="dk1"/>
              </a:solidFill>
              <a:latin typeface="Oswald"/>
              <a:ea typeface="Oswald"/>
              <a:cs typeface="Oswald"/>
              <a:sym typeface="Oswald"/>
            </a:endParaRPr>
          </a:p>
        </p:txBody>
      </p:sp>
      <p:pic>
        <p:nvPicPr>
          <p:cNvPr id="1286" name="Google Shape;1286;p60"/>
          <p:cNvPicPr preferRelativeResize="0"/>
          <p:nvPr/>
        </p:nvPicPr>
        <p:blipFill rotWithShape="1">
          <a:blip r:embed="rId9">
            <a:alphaModFix/>
          </a:blip>
          <a:srcRect b="0" l="0" r="3855" t="0"/>
          <a:stretch/>
        </p:blipFill>
        <p:spPr>
          <a:xfrm>
            <a:off x="2646004" y="3965317"/>
            <a:ext cx="792700" cy="729876"/>
          </a:xfrm>
          <a:prstGeom prst="rect">
            <a:avLst/>
          </a:prstGeom>
          <a:noFill/>
          <a:ln>
            <a:noFill/>
          </a:ln>
        </p:spPr>
      </p:pic>
      <p:pic>
        <p:nvPicPr>
          <p:cNvPr id="1287" name="Google Shape;1287;p60"/>
          <p:cNvPicPr preferRelativeResize="0"/>
          <p:nvPr/>
        </p:nvPicPr>
        <p:blipFill rotWithShape="1">
          <a:blip r:embed="rId9">
            <a:alphaModFix/>
          </a:blip>
          <a:srcRect b="0" l="0" r="3855" t="0"/>
          <a:stretch/>
        </p:blipFill>
        <p:spPr>
          <a:xfrm>
            <a:off x="5705304" y="3965317"/>
            <a:ext cx="792700" cy="7298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30"/>
          <p:cNvSpPr txBox="1"/>
          <p:nvPr/>
        </p:nvSpPr>
        <p:spPr>
          <a:xfrm>
            <a:off x="1002400" y="200075"/>
            <a:ext cx="7139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Oswald"/>
                <a:ea typeface="Oswald"/>
                <a:cs typeface="Oswald"/>
                <a:sym typeface="Oswald"/>
              </a:rPr>
              <a:t>PRESENTAZIONE DEL MENÙ</a:t>
            </a:r>
            <a:endParaRPr b="1" sz="2000">
              <a:solidFill>
                <a:schemeClr val="lt1"/>
              </a:solidFill>
              <a:latin typeface="Oswald"/>
              <a:ea typeface="Oswald"/>
              <a:cs typeface="Oswald"/>
              <a:sym typeface="Oswald"/>
            </a:endParaRPr>
          </a:p>
        </p:txBody>
      </p:sp>
      <p:pic>
        <p:nvPicPr>
          <p:cNvPr id="731" name="Google Shape;731;p30"/>
          <p:cNvPicPr preferRelativeResize="0"/>
          <p:nvPr/>
        </p:nvPicPr>
        <p:blipFill>
          <a:blip r:embed="rId3">
            <a:alphaModFix/>
          </a:blip>
          <a:stretch>
            <a:fillRect/>
          </a:stretch>
        </p:blipFill>
        <p:spPr>
          <a:xfrm>
            <a:off x="1002500" y="700950"/>
            <a:ext cx="7139000" cy="4141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31"/>
          <p:cNvSpPr txBox="1"/>
          <p:nvPr/>
        </p:nvSpPr>
        <p:spPr>
          <a:xfrm>
            <a:off x="4114800" y="2330425"/>
            <a:ext cx="28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737" name="Google Shape;737;p31"/>
          <p:cNvPicPr preferRelativeResize="0"/>
          <p:nvPr/>
        </p:nvPicPr>
        <p:blipFill>
          <a:blip r:embed="rId3">
            <a:alphaModFix/>
          </a:blip>
          <a:stretch>
            <a:fillRect/>
          </a:stretch>
        </p:blipFill>
        <p:spPr>
          <a:xfrm>
            <a:off x="152400" y="2892800"/>
            <a:ext cx="8839200" cy="782595"/>
          </a:xfrm>
          <a:prstGeom prst="rect">
            <a:avLst/>
          </a:prstGeom>
          <a:noFill/>
          <a:ln>
            <a:noFill/>
          </a:ln>
        </p:spPr>
      </p:pic>
      <p:sp>
        <p:nvSpPr>
          <p:cNvPr id="738" name="Google Shape;738;p31"/>
          <p:cNvSpPr txBox="1"/>
          <p:nvPr/>
        </p:nvSpPr>
        <p:spPr>
          <a:xfrm>
            <a:off x="3639475" y="665125"/>
            <a:ext cx="44220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1"/>
                </a:solidFill>
                <a:latin typeface="Oswald"/>
                <a:ea typeface="Oswald"/>
                <a:cs typeface="Oswald"/>
                <a:sym typeface="Oswald"/>
              </a:rPr>
              <a:t>PER LA RACCOLTA DATI ABBIAMO UTILIZZATO UNA FUNZIONE SPECIFICA.</a:t>
            </a:r>
            <a:endParaRPr>
              <a:solidFill>
                <a:schemeClr val="dk1"/>
              </a:solidFill>
              <a:latin typeface="Oswald"/>
              <a:ea typeface="Oswald"/>
              <a:cs typeface="Oswald"/>
              <a:sym typeface="Oswald"/>
            </a:endParaRPr>
          </a:p>
          <a:p>
            <a:pPr indent="0" lvl="0" marL="0" rtl="0" algn="just">
              <a:spcBef>
                <a:spcPts val="0"/>
              </a:spcBef>
              <a:spcAft>
                <a:spcPts val="0"/>
              </a:spcAft>
              <a:buNone/>
            </a:pPr>
            <a:r>
              <a:rPr lang="en">
                <a:solidFill>
                  <a:schemeClr val="dk1"/>
                </a:solidFill>
                <a:latin typeface="Oswald"/>
                <a:ea typeface="Oswald"/>
                <a:cs typeface="Oswald"/>
                <a:sym typeface="Oswald"/>
              </a:rPr>
              <a:t>SFRUTTANDO LA LIBRERIA JSON SCARICHIAMO IL DATASET DAL LINK FORNITO E LO SCRIVIAMO SU UN FILE JSON.</a:t>
            </a:r>
            <a:endParaRPr>
              <a:solidFill>
                <a:schemeClr val="dk1"/>
              </a:solidFill>
              <a:latin typeface="Oswald"/>
              <a:ea typeface="Oswald"/>
              <a:cs typeface="Oswald"/>
              <a:sym typeface="Oswald"/>
            </a:endParaRPr>
          </a:p>
          <a:p>
            <a:pPr indent="0" lvl="0" marL="0" rtl="0" algn="just">
              <a:spcBef>
                <a:spcPts val="0"/>
              </a:spcBef>
              <a:spcAft>
                <a:spcPts val="0"/>
              </a:spcAft>
              <a:buNone/>
            </a:pPr>
            <a:r>
              <a:rPr lang="en">
                <a:solidFill>
                  <a:schemeClr val="dk1"/>
                </a:solidFill>
                <a:latin typeface="Oswald"/>
                <a:ea typeface="Oswald"/>
                <a:cs typeface="Oswald"/>
                <a:sym typeface="Oswald"/>
              </a:rPr>
              <a:t>IN QUESTO MODO AVREMO A DISPOSIZIONE I DATI ANCHE IN ASSENZA DI CONNESSIONE INTERNET.</a:t>
            </a:r>
            <a:endParaRPr>
              <a:solidFill>
                <a:schemeClr val="dk1"/>
              </a:solidFill>
              <a:latin typeface="Oswald"/>
              <a:ea typeface="Oswald"/>
              <a:cs typeface="Oswald"/>
              <a:sym typeface="Oswald"/>
            </a:endParaRPr>
          </a:p>
          <a:p>
            <a:pPr indent="0" lvl="0" marL="0" rtl="0" algn="just">
              <a:spcBef>
                <a:spcPts val="0"/>
              </a:spcBef>
              <a:spcAft>
                <a:spcPts val="0"/>
              </a:spcAft>
              <a:buNone/>
            </a:pPr>
            <a:r>
              <a:rPr lang="en">
                <a:solidFill>
                  <a:schemeClr val="dk1"/>
                </a:solidFill>
                <a:latin typeface="Oswald"/>
                <a:ea typeface="Oswald"/>
                <a:cs typeface="Oswald"/>
                <a:sym typeface="Oswald"/>
              </a:rPr>
              <a:t>IN SEGUITO I DATI LETTI DAL FILE VERRANNO UTILIZZATI NELLE FUNZIONI DI ANALISI.</a:t>
            </a:r>
            <a:endParaRPr>
              <a:solidFill>
                <a:schemeClr val="dk1"/>
              </a:solidFill>
              <a:latin typeface="Oswald"/>
              <a:ea typeface="Oswald"/>
              <a:cs typeface="Oswald"/>
              <a:sym typeface="Oswald"/>
            </a:endParaRPr>
          </a:p>
          <a:p>
            <a:pPr indent="0" lvl="0" marL="0" rtl="0" algn="just">
              <a:spcBef>
                <a:spcPts val="0"/>
              </a:spcBef>
              <a:spcAft>
                <a:spcPts val="0"/>
              </a:spcAft>
              <a:buNone/>
            </a:pPr>
            <a:r>
              <a:t/>
            </a:r>
            <a:endParaRPr>
              <a:solidFill>
                <a:schemeClr val="dk1"/>
              </a:solidFill>
              <a:latin typeface="Oswald"/>
              <a:ea typeface="Oswald"/>
              <a:cs typeface="Oswald"/>
              <a:sym typeface="Oswald"/>
            </a:endParaRPr>
          </a:p>
        </p:txBody>
      </p:sp>
      <p:grpSp>
        <p:nvGrpSpPr>
          <p:cNvPr id="739" name="Google Shape;739;p31"/>
          <p:cNvGrpSpPr/>
          <p:nvPr/>
        </p:nvGrpSpPr>
        <p:grpSpPr>
          <a:xfrm>
            <a:off x="1302379" y="819221"/>
            <a:ext cx="1574187" cy="1511213"/>
            <a:chOff x="-2571737" y="2403625"/>
            <a:chExt cx="292225" cy="291425"/>
          </a:xfrm>
        </p:grpSpPr>
        <p:sp>
          <p:nvSpPr>
            <p:cNvPr id="740" name="Google Shape;740;p31"/>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1"/>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1"/>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1"/>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1"/>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1"/>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1"/>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367C"/>
            </a:gs>
            <a:gs pos="100000">
              <a:schemeClr val="dk2"/>
            </a:gs>
          </a:gsLst>
          <a:lin ang="5400012" scaled="0"/>
        </a:gradFill>
      </p:bgPr>
    </p:bg>
    <p:spTree>
      <p:nvGrpSpPr>
        <p:cNvPr id="750" name="Shape 750"/>
        <p:cNvGrpSpPr/>
        <p:nvPr/>
      </p:nvGrpSpPr>
      <p:grpSpPr>
        <a:xfrm>
          <a:off x="0" y="0"/>
          <a:ext cx="0" cy="0"/>
          <a:chOff x="0" y="0"/>
          <a:chExt cx="0" cy="0"/>
        </a:xfrm>
      </p:grpSpPr>
      <p:sp>
        <p:nvSpPr>
          <p:cNvPr id="751" name="Google Shape;751;p32"/>
          <p:cNvSpPr txBox="1"/>
          <p:nvPr>
            <p:ph type="title"/>
          </p:nvPr>
        </p:nvSpPr>
        <p:spPr>
          <a:xfrm>
            <a:off x="3216900" y="1653325"/>
            <a:ext cx="1599000" cy="12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1</a:t>
            </a:r>
            <a:endParaRPr>
              <a:solidFill>
                <a:schemeClr val="accent3"/>
              </a:solidFill>
            </a:endParaRPr>
          </a:p>
        </p:txBody>
      </p:sp>
      <p:sp>
        <p:nvSpPr>
          <p:cNvPr id="752" name="Google Shape;752;p32"/>
          <p:cNvSpPr txBox="1"/>
          <p:nvPr>
            <p:ph idx="2" type="title"/>
          </p:nvPr>
        </p:nvSpPr>
        <p:spPr>
          <a:xfrm>
            <a:off x="3216900" y="2879675"/>
            <a:ext cx="2622000" cy="6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MEDIA MOBILE</a:t>
            </a:r>
            <a:endParaRPr>
              <a:solidFill>
                <a:schemeClr val="accent3"/>
              </a:solidFill>
            </a:endParaRPr>
          </a:p>
        </p:txBody>
      </p:sp>
      <p:grpSp>
        <p:nvGrpSpPr>
          <p:cNvPr id="753" name="Google Shape;753;p32"/>
          <p:cNvGrpSpPr/>
          <p:nvPr/>
        </p:nvGrpSpPr>
        <p:grpSpPr>
          <a:xfrm>
            <a:off x="6275293" y="1383097"/>
            <a:ext cx="2377303" cy="2377303"/>
            <a:chOff x="5612559" y="834972"/>
            <a:chExt cx="3473558" cy="3473558"/>
          </a:xfrm>
        </p:grpSpPr>
        <p:sp>
          <p:nvSpPr>
            <p:cNvPr id="754" name="Google Shape;754;p32"/>
            <p:cNvSpPr/>
            <p:nvPr/>
          </p:nvSpPr>
          <p:spPr>
            <a:xfrm>
              <a:off x="5612559" y="3034881"/>
              <a:ext cx="2894635" cy="1273649"/>
            </a:xfrm>
            <a:custGeom>
              <a:rect b="b" l="l" r="r" t="t"/>
              <a:pathLst>
                <a:path extrusionOk="0" h="71765" w="163101">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2"/>
            <p:cNvSpPr/>
            <p:nvPr/>
          </p:nvSpPr>
          <p:spPr>
            <a:xfrm>
              <a:off x="5612559" y="2571742"/>
              <a:ext cx="2663066" cy="463157"/>
            </a:xfrm>
            <a:custGeom>
              <a:rect b="b" l="l" r="r" t="t"/>
              <a:pathLst>
                <a:path extrusionOk="0" h="26097" w="150053">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2"/>
            <p:cNvSpPr/>
            <p:nvPr/>
          </p:nvSpPr>
          <p:spPr>
            <a:xfrm>
              <a:off x="6075698" y="1413895"/>
              <a:ext cx="2663066" cy="2894635"/>
            </a:xfrm>
            <a:custGeom>
              <a:rect b="b" l="l" r="r" t="t"/>
              <a:pathLst>
                <a:path extrusionOk="0" h="163101" w="150053">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2"/>
            <p:cNvSpPr/>
            <p:nvPr/>
          </p:nvSpPr>
          <p:spPr>
            <a:xfrm>
              <a:off x="6075698" y="1066541"/>
              <a:ext cx="1796420" cy="463157"/>
            </a:xfrm>
            <a:custGeom>
              <a:rect b="b" l="l" r="r" t="t"/>
              <a:pathLst>
                <a:path extrusionOk="0" h="26097" w="101221">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2"/>
            <p:cNvSpPr/>
            <p:nvPr/>
          </p:nvSpPr>
          <p:spPr>
            <a:xfrm>
              <a:off x="8044038" y="1182326"/>
              <a:ext cx="694726" cy="694726"/>
            </a:xfrm>
            <a:custGeom>
              <a:rect b="b" l="l" r="r" t="t"/>
              <a:pathLst>
                <a:path extrusionOk="0" h="39145" w="39145">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2"/>
            <p:cNvSpPr/>
            <p:nvPr/>
          </p:nvSpPr>
          <p:spPr>
            <a:xfrm>
              <a:off x="7696684" y="834972"/>
              <a:ext cx="1389434" cy="1389434"/>
            </a:xfrm>
            <a:custGeom>
              <a:rect b="b" l="l" r="r" t="t"/>
              <a:pathLst>
                <a:path extrusionOk="0" h="78289" w="78289">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2"/>
            <p:cNvSpPr/>
            <p:nvPr/>
          </p:nvSpPr>
          <p:spPr>
            <a:xfrm>
              <a:off x="624937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2"/>
            <p:cNvSpPr/>
            <p:nvPr/>
          </p:nvSpPr>
          <p:spPr>
            <a:xfrm>
              <a:off x="6712514"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2"/>
            <p:cNvSpPr/>
            <p:nvPr/>
          </p:nvSpPr>
          <p:spPr>
            <a:xfrm>
              <a:off x="6480945" y="1240218"/>
              <a:ext cx="115802" cy="115802"/>
            </a:xfrm>
            <a:custGeom>
              <a:rect b="b" l="l" r="r" t="t"/>
              <a:pathLst>
                <a:path extrusionOk="0" h="6525" w="6525">
                  <a:moveTo>
                    <a:pt x="1" y="1"/>
                  </a:moveTo>
                  <a:lnTo>
                    <a:pt x="1" y="6525"/>
                  </a:lnTo>
                  <a:lnTo>
                    <a:pt x="6525" y="6525"/>
                  </a:lnTo>
                  <a:lnTo>
                    <a:pt x="65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2"/>
            <p:cNvSpPr/>
            <p:nvPr/>
          </p:nvSpPr>
          <p:spPr>
            <a:xfrm>
              <a:off x="7986146" y="1124433"/>
              <a:ext cx="810511" cy="810511"/>
            </a:xfrm>
            <a:custGeom>
              <a:rect b="b" l="l" r="r" t="t"/>
              <a:pathLst>
                <a:path extrusionOk="0" h="45669" w="45669">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2"/>
            <p:cNvSpPr/>
            <p:nvPr/>
          </p:nvSpPr>
          <p:spPr>
            <a:xfrm>
              <a:off x="6249375"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2"/>
            <p:cNvSpPr/>
            <p:nvPr/>
          </p:nvSpPr>
          <p:spPr>
            <a:xfrm>
              <a:off x="6017806"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2"/>
            <p:cNvSpPr/>
            <p:nvPr/>
          </p:nvSpPr>
          <p:spPr>
            <a:xfrm>
              <a:off x="5786237" y="2745419"/>
              <a:ext cx="115802" cy="115802"/>
            </a:xfrm>
            <a:custGeom>
              <a:rect b="b" l="l" r="r" t="t"/>
              <a:pathLst>
                <a:path extrusionOk="0" h="6525" w="6525">
                  <a:moveTo>
                    <a:pt x="1" y="1"/>
                  </a:moveTo>
                  <a:lnTo>
                    <a:pt x="1" y="6524"/>
                  </a:lnTo>
                  <a:lnTo>
                    <a:pt x="6525" y="6524"/>
                  </a:lnTo>
                  <a:lnTo>
                    <a:pt x="6525"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2"/>
            <p:cNvSpPr/>
            <p:nvPr/>
          </p:nvSpPr>
          <p:spPr>
            <a:xfrm>
              <a:off x="6210597" y="1714946"/>
              <a:ext cx="362990" cy="439996"/>
            </a:xfrm>
            <a:custGeom>
              <a:rect b="b" l="l" r="r" t="t"/>
              <a:pathLst>
                <a:path extrusionOk="0" h="24792" w="20453">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2"/>
            <p:cNvSpPr/>
            <p:nvPr/>
          </p:nvSpPr>
          <p:spPr>
            <a:xfrm>
              <a:off x="7719844" y="2178085"/>
              <a:ext cx="362990" cy="439996"/>
            </a:xfrm>
            <a:custGeom>
              <a:rect b="b" l="l" r="r" t="t"/>
              <a:pathLst>
                <a:path extrusionOk="0" h="24792" w="20453">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2"/>
            <p:cNvSpPr/>
            <p:nvPr/>
          </p:nvSpPr>
          <p:spPr>
            <a:xfrm>
              <a:off x="6712514" y="1703357"/>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2"/>
            <p:cNvSpPr/>
            <p:nvPr/>
          </p:nvSpPr>
          <p:spPr>
            <a:xfrm>
              <a:off x="6712514" y="193492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2"/>
            <p:cNvSpPr/>
            <p:nvPr/>
          </p:nvSpPr>
          <p:spPr>
            <a:xfrm>
              <a:off x="6712514" y="2166496"/>
              <a:ext cx="810511" cy="115802"/>
            </a:xfrm>
            <a:custGeom>
              <a:rect b="b" l="l" r="r" t="t"/>
              <a:pathLst>
                <a:path extrusionOk="0" h="6525" w="45669">
                  <a:moveTo>
                    <a:pt x="1" y="1"/>
                  </a:moveTo>
                  <a:lnTo>
                    <a:pt x="1" y="6525"/>
                  </a:lnTo>
                  <a:lnTo>
                    <a:pt x="45669" y="6525"/>
                  </a:lnTo>
                  <a:lnTo>
                    <a:pt x="45669"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2"/>
            <p:cNvSpPr/>
            <p:nvPr/>
          </p:nvSpPr>
          <p:spPr>
            <a:xfrm>
              <a:off x="6712514" y="2398065"/>
              <a:ext cx="578941" cy="115802"/>
            </a:xfrm>
            <a:custGeom>
              <a:rect b="b" l="l" r="r" t="t"/>
              <a:pathLst>
                <a:path extrusionOk="0" h="6525" w="32621">
                  <a:moveTo>
                    <a:pt x="1" y="1"/>
                  </a:moveTo>
                  <a:lnTo>
                    <a:pt x="1" y="6525"/>
                  </a:lnTo>
                  <a:lnTo>
                    <a:pt x="32621" y="6525"/>
                  </a:lnTo>
                  <a:lnTo>
                    <a:pt x="32621"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2"/>
            <p:cNvSpPr/>
            <p:nvPr/>
          </p:nvSpPr>
          <p:spPr>
            <a:xfrm>
              <a:off x="7407222" y="2398065"/>
              <a:ext cx="115802" cy="115802"/>
            </a:xfrm>
            <a:custGeom>
              <a:rect b="b" l="l" r="r" t="t"/>
              <a:pathLst>
                <a:path extrusionOk="0" h="6525" w="6525">
                  <a:moveTo>
                    <a:pt x="1" y="1"/>
                  </a:moveTo>
                  <a:lnTo>
                    <a:pt x="1" y="6525"/>
                  </a:lnTo>
                  <a:lnTo>
                    <a:pt x="6525" y="6525"/>
                  </a:lnTo>
                  <a:lnTo>
                    <a:pt x="6525" y="1"/>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2"/>
            <p:cNvSpPr/>
            <p:nvPr/>
          </p:nvSpPr>
          <p:spPr>
            <a:xfrm>
              <a:off x="7138596" y="3337653"/>
              <a:ext cx="474746" cy="668087"/>
            </a:xfrm>
            <a:custGeom>
              <a:rect b="b" l="l" r="r" t="t"/>
              <a:pathLst>
                <a:path extrusionOk="0" h="37644" w="2675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2"/>
            <p:cNvSpPr/>
            <p:nvPr/>
          </p:nvSpPr>
          <p:spPr>
            <a:xfrm>
              <a:off x="6274861" y="3337653"/>
              <a:ext cx="474728" cy="668087"/>
            </a:xfrm>
            <a:custGeom>
              <a:rect b="b" l="l" r="r" t="t"/>
              <a:pathLst>
                <a:path extrusionOk="0" h="37644" w="26749">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2"/>
            <p:cNvSpPr/>
            <p:nvPr/>
          </p:nvSpPr>
          <p:spPr>
            <a:xfrm>
              <a:off x="6771560" y="3194662"/>
              <a:ext cx="343325" cy="954088"/>
            </a:xfrm>
            <a:custGeom>
              <a:rect b="b" l="l" r="r" t="t"/>
              <a:pathLst>
                <a:path extrusionOk="0" h="53759" w="19345">
                  <a:moveTo>
                    <a:pt x="13016" y="1"/>
                  </a:moveTo>
                  <a:lnTo>
                    <a:pt x="1" y="52160"/>
                  </a:lnTo>
                  <a:lnTo>
                    <a:pt x="6329" y="53758"/>
                  </a:lnTo>
                  <a:lnTo>
                    <a:pt x="19345" y="1566"/>
                  </a:lnTo>
                  <a:lnTo>
                    <a:pt x="13016" y="1"/>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2"/>
            <p:cNvSpPr/>
            <p:nvPr/>
          </p:nvSpPr>
          <p:spPr>
            <a:xfrm>
              <a:off x="5786237" y="367169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2"/>
            <p:cNvSpPr/>
            <p:nvPr/>
          </p:nvSpPr>
          <p:spPr>
            <a:xfrm>
              <a:off x="5786237" y="3208558"/>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2"/>
            <p:cNvSpPr/>
            <p:nvPr/>
          </p:nvSpPr>
          <p:spPr>
            <a:xfrm>
              <a:off x="5786237" y="3440127"/>
              <a:ext cx="115802" cy="115802"/>
            </a:xfrm>
            <a:custGeom>
              <a:rect b="b" l="l" r="r" t="t"/>
              <a:pathLst>
                <a:path extrusionOk="0" h="6525" w="6525">
                  <a:moveTo>
                    <a:pt x="1" y="0"/>
                  </a:moveTo>
                  <a:lnTo>
                    <a:pt x="1" y="6524"/>
                  </a:lnTo>
                  <a:lnTo>
                    <a:pt x="6525" y="6524"/>
                  </a:lnTo>
                  <a:lnTo>
                    <a:pt x="6525"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2"/>
            <p:cNvSpPr/>
            <p:nvPr/>
          </p:nvSpPr>
          <p:spPr>
            <a:xfrm>
              <a:off x="7986146" y="401905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2"/>
            <p:cNvSpPr/>
            <p:nvPr/>
          </p:nvSpPr>
          <p:spPr>
            <a:xfrm>
              <a:off x="7986146" y="3555912"/>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2"/>
            <p:cNvSpPr/>
            <p:nvPr/>
          </p:nvSpPr>
          <p:spPr>
            <a:xfrm>
              <a:off x="7986146" y="3787481"/>
              <a:ext cx="115802" cy="115802"/>
            </a:xfrm>
            <a:custGeom>
              <a:rect b="b" l="l" r="r" t="t"/>
              <a:pathLst>
                <a:path extrusionOk="0" h="6525" w="6525">
                  <a:moveTo>
                    <a:pt x="0" y="0"/>
                  </a:moveTo>
                  <a:lnTo>
                    <a:pt x="0" y="6524"/>
                  </a:lnTo>
                  <a:lnTo>
                    <a:pt x="6524" y="6524"/>
                  </a:lnTo>
                  <a:lnTo>
                    <a:pt x="6524" y="0"/>
                  </a:lnTo>
                  <a:close/>
                </a:path>
              </a:pathLst>
            </a:custGeom>
            <a:solidFill>
              <a:srgbClr val="9275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2"/>
            <p:cNvSpPr/>
            <p:nvPr/>
          </p:nvSpPr>
          <p:spPr>
            <a:xfrm>
              <a:off x="8449284" y="378748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2"/>
            <p:cNvSpPr/>
            <p:nvPr/>
          </p:nvSpPr>
          <p:spPr>
            <a:xfrm>
              <a:off x="8449284" y="4019051"/>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2"/>
            <p:cNvSpPr/>
            <p:nvPr/>
          </p:nvSpPr>
          <p:spPr>
            <a:xfrm>
              <a:off x="8449284" y="3555912"/>
              <a:ext cx="115802" cy="115802"/>
            </a:xfrm>
            <a:custGeom>
              <a:rect b="b" l="l" r="r" t="t"/>
              <a:pathLst>
                <a:path extrusionOk="0" h="6525" w="6525">
                  <a:moveTo>
                    <a:pt x="0" y="0"/>
                  </a:moveTo>
                  <a:lnTo>
                    <a:pt x="0" y="6524"/>
                  </a:lnTo>
                  <a:lnTo>
                    <a:pt x="6524" y="6524"/>
                  </a:lnTo>
                  <a:lnTo>
                    <a:pt x="6524" y="0"/>
                  </a:lnTo>
                  <a:close/>
                </a:path>
              </a:pathLst>
            </a:custGeom>
            <a:solidFill>
              <a:srgbClr val="4F5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 name="Google Shape;786;p32"/>
          <p:cNvSpPr txBox="1"/>
          <p:nvPr/>
        </p:nvSpPr>
        <p:spPr>
          <a:xfrm>
            <a:off x="140150" y="222550"/>
            <a:ext cx="389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p:txBody>
      </p:sp>
      <p:grpSp>
        <p:nvGrpSpPr>
          <p:cNvPr id="787" name="Google Shape;787;p32"/>
          <p:cNvGrpSpPr/>
          <p:nvPr/>
        </p:nvGrpSpPr>
        <p:grpSpPr>
          <a:xfrm>
            <a:off x="5338239" y="3014821"/>
            <a:ext cx="298996" cy="340204"/>
            <a:chOff x="1516475" y="238075"/>
            <a:chExt cx="424650" cy="483175"/>
          </a:xfrm>
        </p:grpSpPr>
        <p:sp>
          <p:nvSpPr>
            <p:cNvPr id="788" name="Google Shape;788;p32"/>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9" name="Google Shape;789;p32"/>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pic>
        <p:nvPicPr>
          <p:cNvPr id="794" name="Google Shape;794;p33"/>
          <p:cNvPicPr preferRelativeResize="0"/>
          <p:nvPr/>
        </p:nvPicPr>
        <p:blipFill>
          <a:blip r:embed="rId3">
            <a:alphaModFix/>
          </a:blip>
          <a:stretch>
            <a:fillRect/>
          </a:stretch>
        </p:blipFill>
        <p:spPr>
          <a:xfrm>
            <a:off x="206298" y="474023"/>
            <a:ext cx="6435626" cy="3754125"/>
          </a:xfrm>
          <a:prstGeom prst="rect">
            <a:avLst/>
          </a:prstGeom>
          <a:noFill/>
          <a:ln>
            <a:noFill/>
          </a:ln>
        </p:spPr>
      </p:pic>
      <p:grpSp>
        <p:nvGrpSpPr>
          <p:cNvPr id="795" name="Google Shape;795;p33"/>
          <p:cNvGrpSpPr/>
          <p:nvPr/>
        </p:nvGrpSpPr>
        <p:grpSpPr>
          <a:xfrm>
            <a:off x="6983145" y="474029"/>
            <a:ext cx="2037516" cy="1474220"/>
            <a:chOff x="5900602" y="1193063"/>
            <a:chExt cx="1299851" cy="1023338"/>
          </a:xfrm>
        </p:grpSpPr>
        <p:grpSp>
          <p:nvGrpSpPr>
            <p:cNvPr id="796" name="Google Shape;796;p33"/>
            <p:cNvGrpSpPr/>
            <p:nvPr/>
          </p:nvGrpSpPr>
          <p:grpSpPr>
            <a:xfrm>
              <a:off x="6743564" y="1193063"/>
              <a:ext cx="456889" cy="700379"/>
              <a:chOff x="6743564" y="1193063"/>
              <a:chExt cx="456889" cy="700379"/>
            </a:xfrm>
          </p:grpSpPr>
          <p:grpSp>
            <p:nvGrpSpPr>
              <p:cNvPr id="797" name="Google Shape;797;p33"/>
              <p:cNvGrpSpPr/>
              <p:nvPr/>
            </p:nvGrpSpPr>
            <p:grpSpPr>
              <a:xfrm>
                <a:off x="6743564" y="1690731"/>
                <a:ext cx="214402" cy="202710"/>
                <a:chOff x="6743564" y="1690731"/>
                <a:chExt cx="214402" cy="202710"/>
              </a:xfrm>
            </p:grpSpPr>
            <p:sp>
              <p:nvSpPr>
                <p:cNvPr id="798" name="Google Shape;798;p33"/>
                <p:cNvSpPr/>
                <p:nvPr/>
              </p:nvSpPr>
              <p:spPr>
                <a:xfrm rot="-5400000">
                  <a:off x="6796932" y="1637364"/>
                  <a:ext cx="107666" cy="214402"/>
                </a:xfrm>
                <a:custGeom>
                  <a:rect b="b" l="l" r="r" t="t"/>
                  <a:pathLst>
                    <a:path extrusionOk="0" h="24651" w="12379">
                      <a:moveTo>
                        <a:pt x="727" y="0"/>
                      </a:moveTo>
                      <a:cubicBezTo>
                        <a:pt x="483" y="0"/>
                        <a:pt x="243" y="4"/>
                        <a:pt x="1" y="7"/>
                      </a:cubicBezTo>
                      <a:lnTo>
                        <a:pt x="1" y="23223"/>
                      </a:lnTo>
                      <a:lnTo>
                        <a:pt x="727" y="24650"/>
                      </a:lnTo>
                      <a:lnTo>
                        <a:pt x="12378" y="1737"/>
                      </a:lnTo>
                      <a:cubicBezTo>
                        <a:pt x="8795" y="619"/>
                        <a:pt x="4857" y="0"/>
                        <a:pt x="72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3"/>
                <p:cNvSpPr/>
                <p:nvPr/>
              </p:nvSpPr>
              <p:spPr>
                <a:xfrm rot="-5400000">
                  <a:off x="6797058" y="1744962"/>
                  <a:ext cx="95046" cy="201912"/>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33"/>
              <p:cNvGrpSpPr/>
              <p:nvPr/>
            </p:nvGrpSpPr>
            <p:grpSpPr>
              <a:xfrm>
                <a:off x="6915505" y="1193063"/>
                <a:ext cx="284947" cy="589637"/>
                <a:chOff x="6915505" y="1193063"/>
                <a:chExt cx="284947" cy="589637"/>
              </a:xfrm>
            </p:grpSpPr>
            <p:sp>
              <p:nvSpPr>
                <p:cNvPr id="801" name="Google Shape;801;p3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2" name="Google Shape;802;p33"/>
                <p:cNvCxnSpPr/>
                <p:nvPr/>
              </p:nvCxnSpPr>
              <p:spPr>
                <a:xfrm rot="10800000">
                  <a:off x="6938275" y="1279600"/>
                  <a:ext cx="0" cy="503100"/>
                </a:xfrm>
                <a:prstGeom prst="straightConnector1">
                  <a:avLst/>
                </a:prstGeom>
                <a:noFill/>
                <a:ln cap="flat" cmpd="sng" w="9525">
                  <a:solidFill>
                    <a:srgbClr val="CFD9E0"/>
                  </a:solidFill>
                  <a:prstDash val="solid"/>
                  <a:round/>
                  <a:headEnd len="med" w="med" type="none"/>
                  <a:tailEnd len="med" w="med" type="oval"/>
                </a:ln>
              </p:spPr>
            </p:cxnSp>
          </p:grpSp>
        </p:grpSp>
        <p:grpSp>
          <p:nvGrpSpPr>
            <p:cNvPr id="803" name="Google Shape;803;p33"/>
            <p:cNvGrpSpPr/>
            <p:nvPr/>
          </p:nvGrpSpPr>
          <p:grpSpPr>
            <a:xfrm>
              <a:off x="6520337" y="1193063"/>
              <a:ext cx="341815" cy="801589"/>
              <a:chOff x="6520337" y="1193063"/>
              <a:chExt cx="341815" cy="801589"/>
            </a:xfrm>
          </p:grpSpPr>
          <p:grpSp>
            <p:nvGrpSpPr>
              <p:cNvPr id="804" name="Google Shape;804;p33"/>
              <p:cNvGrpSpPr/>
              <p:nvPr/>
            </p:nvGrpSpPr>
            <p:grpSpPr>
              <a:xfrm>
                <a:off x="6520337" y="1589527"/>
                <a:ext cx="213950" cy="405125"/>
                <a:chOff x="6520337" y="1589527"/>
                <a:chExt cx="213950" cy="405125"/>
              </a:xfrm>
            </p:grpSpPr>
            <p:sp>
              <p:nvSpPr>
                <p:cNvPr id="805" name="Google Shape;805;p3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3"/>
                <p:cNvSpPr/>
                <p:nvPr/>
              </p:nvSpPr>
              <p:spPr>
                <a:xfrm rot="-5400000">
                  <a:off x="6529204" y="178956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33"/>
              <p:cNvGrpSpPr/>
              <p:nvPr/>
            </p:nvGrpSpPr>
            <p:grpSpPr>
              <a:xfrm>
                <a:off x="6577204" y="1193063"/>
                <a:ext cx="284947" cy="453562"/>
                <a:chOff x="6577204" y="1193063"/>
                <a:chExt cx="284947" cy="453562"/>
              </a:xfrm>
            </p:grpSpPr>
            <p:sp>
              <p:nvSpPr>
                <p:cNvPr id="808" name="Google Shape;808;p3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9" name="Google Shape;809;p33"/>
                <p:cNvCxnSpPr/>
                <p:nvPr/>
              </p:nvCxnSpPr>
              <p:spPr>
                <a:xfrm rot="10800000">
                  <a:off x="6677825" y="1279425"/>
                  <a:ext cx="0" cy="367200"/>
                </a:xfrm>
                <a:prstGeom prst="straightConnector1">
                  <a:avLst/>
                </a:prstGeom>
                <a:noFill/>
                <a:ln cap="flat" cmpd="sng" w="9525">
                  <a:solidFill>
                    <a:srgbClr val="A5B7C6"/>
                  </a:solidFill>
                  <a:prstDash val="solid"/>
                  <a:round/>
                  <a:headEnd len="med" w="med" type="none"/>
                  <a:tailEnd len="med" w="med" type="oval"/>
                </a:ln>
              </p:spPr>
            </p:cxnSp>
          </p:grpSp>
        </p:grpSp>
        <p:grpSp>
          <p:nvGrpSpPr>
            <p:cNvPr id="810" name="Google Shape;810;p33"/>
            <p:cNvGrpSpPr/>
            <p:nvPr/>
          </p:nvGrpSpPr>
          <p:grpSpPr>
            <a:xfrm>
              <a:off x="6238903" y="1193063"/>
              <a:ext cx="300475" cy="901782"/>
              <a:chOff x="6238903" y="1193063"/>
              <a:chExt cx="300475" cy="901782"/>
            </a:xfrm>
          </p:grpSpPr>
          <p:grpSp>
            <p:nvGrpSpPr>
              <p:cNvPr id="811" name="Google Shape;811;p33"/>
              <p:cNvGrpSpPr/>
              <p:nvPr/>
            </p:nvGrpSpPr>
            <p:grpSpPr>
              <a:xfrm>
                <a:off x="6290865" y="1489315"/>
                <a:ext cx="248514" cy="605530"/>
                <a:chOff x="6290865" y="1489315"/>
                <a:chExt cx="248514" cy="605530"/>
              </a:xfrm>
            </p:grpSpPr>
            <p:sp>
              <p:nvSpPr>
                <p:cNvPr id="812" name="Google Shape;812;p3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3"/>
                <p:cNvSpPr/>
                <p:nvPr/>
              </p:nvSpPr>
              <p:spPr>
                <a:xfrm rot="-5400000">
                  <a:off x="6266916" y="1822383"/>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33"/>
              <p:cNvGrpSpPr/>
              <p:nvPr/>
            </p:nvGrpSpPr>
            <p:grpSpPr>
              <a:xfrm>
                <a:off x="6238903" y="1193063"/>
                <a:ext cx="284947" cy="327512"/>
                <a:chOff x="6238903" y="1193063"/>
                <a:chExt cx="284947" cy="327512"/>
              </a:xfrm>
            </p:grpSpPr>
            <p:sp>
              <p:nvSpPr>
                <p:cNvPr id="815" name="Google Shape;815;p3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6" name="Google Shape;816;p33"/>
                <p:cNvCxnSpPr/>
                <p:nvPr/>
              </p:nvCxnSpPr>
              <p:spPr>
                <a:xfrm rot="10800000">
                  <a:off x="6431250" y="1279375"/>
                  <a:ext cx="0" cy="241200"/>
                </a:xfrm>
                <a:prstGeom prst="straightConnector1">
                  <a:avLst/>
                </a:prstGeom>
                <a:noFill/>
                <a:ln cap="flat" cmpd="sng" w="9525">
                  <a:solidFill>
                    <a:srgbClr val="869FB2"/>
                  </a:solidFill>
                  <a:prstDash val="solid"/>
                  <a:round/>
                  <a:headEnd len="med" w="med" type="none"/>
                  <a:tailEnd len="med" w="med" type="oval"/>
                </a:ln>
              </p:spPr>
            </p:cxnSp>
          </p:grpSp>
        </p:grpSp>
        <p:grpSp>
          <p:nvGrpSpPr>
            <p:cNvPr id="817" name="Google Shape;817;p33"/>
            <p:cNvGrpSpPr/>
            <p:nvPr/>
          </p:nvGrpSpPr>
          <p:grpSpPr>
            <a:xfrm>
              <a:off x="5900602" y="1193063"/>
              <a:ext cx="444345" cy="1023338"/>
              <a:chOff x="5900602" y="1193063"/>
              <a:chExt cx="444345" cy="1023338"/>
            </a:xfrm>
          </p:grpSpPr>
          <p:grpSp>
            <p:nvGrpSpPr>
              <p:cNvPr id="818" name="Google Shape;818;p33"/>
              <p:cNvGrpSpPr/>
              <p:nvPr/>
            </p:nvGrpSpPr>
            <p:grpSpPr>
              <a:xfrm>
                <a:off x="6046501" y="1367785"/>
                <a:ext cx="298446" cy="848616"/>
                <a:chOff x="6046501" y="1367785"/>
                <a:chExt cx="298446" cy="848616"/>
              </a:xfrm>
            </p:grpSpPr>
            <p:sp>
              <p:nvSpPr>
                <p:cNvPr id="819" name="Google Shape;819;p3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3"/>
                <p:cNvSpPr/>
                <p:nvPr/>
              </p:nvSpPr>
              <p:spPr>
                <a:xfrm rot="-5400000">
                  <a:off x="5986745" y="185819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33"/>
              <p:cNvGrpSpPr/>
              <p:nvPr/>
            </p:nvGrpSpPr>
            <p:grpSpPr>
              <a:xfrm>
                <a:off x="5900602" y="1193063"/>
                <a:ext cx="284947" cy="182312"/>
                <a:chOff x="5900602" y="1193063"/>
                <a:chExt cx="284947" cy="182312"/>
              </a:xfrm>
            </p:grpSpPr>
            <p:sp>
              <p:nvSpPr>
                <p:cNvPr id="822" name="Google Shape;822;p3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3" name="Google Shape;823;p3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sp>
        <p:nvSpPr>
          <p:cNvPr id="824" name="Google Shape;824;p33"/>
          <p:cNvSpPr txBox="1"/>
          <p:nvPr/>
        </p:nvSpPr>
        <p:spPr>
          <a:xfrm>
            <a:off x="6983150" y="2186175"/>
            <a:ext cx="1924500" cy="1754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000"/>
              </a:spcBef>
              <a:spcAft>
                <a:spcPts val="0"/>
              </a:spcAft>
              <a:buNone/>
            </a:pPr>
            <a:r>
              <a:rPr lang="en" sz="1200">
                <a:solidFill>
                  <a:schemeClr val="lt1"/>
                </a:solidFill>
                <a:latin typeface="Open Sans"/>
                <a:ea typeface="Open Sans"/>
                <a:cs typeface="Open Sans"/>
                <a:sym typeface="Open Sans"/>
              </a:rPr>
              <a:t>La funzione</a:t>
            </a:r>
            <a:r>
              <a:rPr b="1" lang="en" sz="1200">
                <a:solidFill>
                  <a:schemeClr val="lt1"/>
                </a:solidFill>
                <a:latin typeface="Open Sans"/>
                <a:ea typeface="Open Sans"/>
                <a:cs typeface="Open Sans"/>
                <a:sym typeface="Open Sans"/>
              </a:rPr>
              <a:t> “media mobile” </a:t>
            </a:r>
            <a:r>
              <a:rPr lang="en" sz="1200">
                <a:solidFill>
                  <a:schemeClr val="lt1"/>
                </a:solidFill>
                <a:latin typeface="Open Sans"/>
                <a:ea typeface="Open Sans"/>
                <a:cs typeface="Open Sans"/>
                <a:sym typeface="Open Sans"/>
              </a:rPr>
              <a:t>ha come scopo quello di calcolare la media mobile di una serie di </a:t>
            </a:r>
            <a:r>
              <a:rPr b="1" i="1" lang="en" sz="1200">
                <a:solidFill>
                  <a:schemeClr val="lt1"/>
                </a:solidFill>
                <a:latin typeface="Open Sans"/>
                <a:ea typeface="Open Sans"/>
                <a:cs typeface="Open Sans"/>
                <a:sym typeface="Open Sans"/>
              </a:rPr>
              <a:t>dati </a:t>
            </a:r>
            <a:r>
              <a:rPr lang="en" sz="1200">
                <a:solidFill>
                  <a:schemeClr val="lt1"/>
                </a:solidFill>
                <a:latin typeface="Open Sans"/>
                <a:ea typeface="Open Sans"/>
                <a:cs typeface="Open Sans"/>
                <a:sym typeface="Open Sans"/>
              </a:rPr>
              <a:t>in un periodo assegnato.</a:t>
            </a:r>
            <a:endParaRPr>
              <a:solidFill>
                <a:schemeClr val="lt1"/>
              </a:solidFill>
              <a:latin typeface="Roboto"/>
              <a:ea typeface="Roboto"/>
              <a:cs typeface="Roboto"/>
              <a:sym typeface="Roboto"/>
            </a:endParaRPr>
          </a:p>
        </p:txBody>
      </p:sp>
      <p:cxnSp>
        <p:nvCxnSpPr>
          <p:cNvPr id="825" name="Google Shape;825;p33"/>
          <p:cNvCxnSpPr>
            <a:stCxn id="826" idx="1"/>
          </p:cNvCxnSpPr>
          <p:nvPr/>
        </p:nvCxnSpPr>
        <p:spPr>
          <a:xfrm rot="10800000">
            <a:off x="1499875" y="4406200"/>
            <a:ext cx="714600" cy="337500"/>
          </a:xfrm>
          <a:prstGeom prst="straightConnector1">
            <a:avLst/>
          </a:prstGeom>
          <a:noFill/>
          <a:ln cap="flat" cmpd="sng" w="9525">
            <a:solidFill>
              <a:schemeClr val="lt1"/>
            </a:solidFill>
            <a:prstDash val="solid"/>
            <a:round/>
            <a:headEnd len="med" w="med" type="none"/>
            <a:tailEnd len="med" w="med" type="triangle"/>
          </a:ln>
        </p:spPr>
      </p:cxnSp>
      <p:sp>
        <p:nvSpPr>
          <p:cNvPr id="826" name="Google Shape;826;p33"/>
          <p:cNvSpPr txBox="1"/>
          <p:nvPr/>
        </p:nvSpPr>
        <p:spPr>
          <a:xfrm>
            <a:off x="2214475" y="4505200"/>
            <a:ext cx="4075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Roboto"/>
                <a:ea typeface="Roboto"/>
                <a:cs typeface="Roboto"/>
                <a:sym typeface="Roboto"/>
              </a:rPr>
              <a:t>Programma completo</a:t>
            </a:r>
            <a:endParaRPr sz="19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pic>
        <p:nvPicPr>
          <p:cNvPr id="831" name="Google Shape;831;p34"/>
          <p:cNvPicPr preferRelativeResize="0"/>
          <p:nvPr/>
        </p:nvPicPr>
        <p:blipFill>
          <a:blip r:embed="rId3">
            <a:alphaModFix/>
          </a:blip>
          <a:stretch>
            <a:fillRect/>
          </a:stretch>
        </p:blipFill>
        <p:spPr>
          <a:xfrm>
            <a:off x="290013" y="414175"/>
            <a:ext cx="6653724" cy="1226300"/>
          </a:xfrm>
          <a:prstGeom prst="rect">
            <a:avLst/>
          </a:prstGeom>
          <a:noFill/>
          <a:ln>
            <a:noFill/>
          </a:ln>
        </p:spPr>
      </p:pic>
      <p:cxnSp>
        <p:nvCxnSpPr>
          <p:cNvPr id="832" name="Google Shape;832;p34"/>
          <p:cNvCxnSpPr/>
          <p:nvPr/>
        </p:nvCxnSpPr>
        <p:spPr>
          <a:xfrm>
            <a:off x="891450" y="2023450"/>
            <a:ext cx="2893800" cy="325500"/>
          </a:xfrm>
          <a:prstGeom prst="bentConnector3">
            <a:avLst>
              <a:gd fmla="val 50000" name="adj1"/>
            </a:avLst>
          </a:prstGeom>
          <a:noFill/>
          <a:ln cap="flat" cmpd="sng" w="9525">
            <a:solidFill>
              <a:schemeClr val="lt1"/>
            </a:solidFill>
            <a:prstDash val="solid"/>
            <a:round/>
            <a:headEnd len="med" w="med" type="none"/>
            <a:tailEnd len="med" w="med" type="none"/>
          </a:ln>
        </p:spPr>
      </p:cxnSp>
      <p:sp>
        <p:nvSpPr>
          <p:cNvPr id="833" name="Google Shape;833;p34"/>
          <p:cNvSpPr txBox="1"/>
          <p:nvPr/>
        </p:nvSpPr>
        <p:spPr>
          <a:xfrm>
            <a:off x="3785250" y="2172025"/>
            <a:ext cx="40752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1200"/>
              </a:spcAft>
              <a:buNone/>
            </a:pPr>
            <a:r>
              <a:rPr b="1" i="1" lang="en" sz="1200">
                <a:latin typeface="Open Sans"/>
                <a:ea typeface="Open Sans"/>
                <a:cs typeface="Open Sans"/>
                <a:sym typeface="Open Sans"/>
              </a:rPr>
              <a:t> </a:t>
            </a:r>
            <a:r>
              <a:rPr b="1" i="1" lang="en" sz="1200">
                <a:solidFill>
                  <a:schemeClr val="lt1"/>
                </a:solidFill>
                <a:latin typeface="Open Sans"/>
                <a:ea typeface="Open Sans"/>
                <a:cs typeface="Open Sans"/>
                <a:sym typeface="Open Sans"/>
              </a:rPr>
              <a:t>- </a:t>
            </a:r>
            <a:r>
              <a:rPr b="1" i="1" lang="en" sz="1200">
                <a:solidFill>
                  <a:schemeClr val="lt1"/>
                </a:solidFill>
                <a:latin typeface="Open Sans"/>
                <a:ea typeface="Open Sans"/>
                <a:cs typeface="Open Sans"/>
                <a:sym typeface="Open Sans"/>
              </a:rPr>
              <a:t>“elem_oss = [ ]” </a:t>
            </a:r>
            <a:r>
              <a:rPr i="1" lang="en" sz="1200">
                <a:solidFill>
                  <a:schemeClr val="lt1"/>
                </a:solidFill>
                <a:latin typeface="Open Sans"/>
                <a:ea typeface="Open Sans"/>
                <a:cs typeface="Open Sans"/>
                <a:sym typeface="Open Sans"/>
              </a:rPr>
              <a:t>→ comando per la creazione della lista</a:t>
            </a:r>
            <a:endParaRPr>
              <a:solidFill>
                <a:schemeClr val="lt1"/>
              </a:solidFill>
              <a:latin typeface="Roboto"/>
              <a:ea typeface="Roboto"/>
              <a:cs typeface="Roboto"/>
              <a:sym typeface="Roboto"/>
            </a:endParaRPr>
          </a:p>
        </p:txBody>
      </p:sp>
      <p:cxnSp>
        <p:nvCxnSpPr>
          <p:cNvPr id="834" name="Google Shape;834;p34"/>
          <p:cNvCxnSpPr/>
          <p:nvPr/>
        </p:nvCxnSpPr>
        <p:spPr>
          <a:xfrm>
            <a:off x="609900" y="1775850"/>
            <a:ext cx="3734100" cy="1386600"/>
          </a:xfrm>
          <a:prstGeom prst="bentConnector3">
            <a:avLst>
              <a:gd fmla="val 50000" name="adj1"/>
            </a:avLst>
          </a:prstGeom>
          <a:noFill/>
          <a:ln cap="flat" cmpd="sng" w="9525">
            <a:solidFill>
              <a:schemeClr val="lt1"/>
            </a:solidFill>
            <a:prstDash val="solid"/>
            <a:round/>
            <a:headEnd len="med" w="med" type="none"/>
            <a:tailEnd len="med" w="med" type="none"/>
          </a:ln>
        </p:spPr>
      </p:cxnSp>
      <p:sp>
        <p:nvSpPr>
          <p:cNvPr id="835" name="Google Shape;835;p34"/>
          <p:cNvSpPr txBox="1"/>
          <p:nvPr/>
        </p:nvSpPr>
        <p:spPr>
          <a:xfrm>
            <a:off x="4375950" y="2987975"/>
            <a:ext cx="4336800" cy="1493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1200"/>
              </a:spcAft>
              <a:buNone/>
            </a:pPr>
            <a:r>
              <a:rPr lang="en" sz="1000">
                <a:solidFill>
                  <a:schemeClr val="lt1"/>
                </a:solidFill>
                <a:latin typeface="Open Sans"/>
                <a:ea typeface="Open Sans"/>
                <a:cs typeface="Open Sans"/>
                <a:sym typeface="Open Sans"/>
              </a:rPr>
              <a:t>- </a:t>
            </a:r>
            <a:r>
              <a:rPr lang="en" sz="1000">
                <a:solidFill>
                  <a:schemeClr val="lt1"/>
                </a:solidFill>
                <a:latin typeface="Open Sans"/>
                <a:ea typeface="Open Sans"/>
                <a:cs typeface="Open Sans"/>
                <a:sym typeface="Open Sans"/>
              </a:rPr>
              <a:t>Abbiamo quindi avviato un ciclo for sui dati del dataset. Per ciascun elemento del dataset, è stata salvata la data in </a:t>
            </a:r>
            <a:r>
              <a:rPr b="1" lang="en" sz="1000">
                <a:solidFill>
                  <a:schemeClr val="lt1"/>
                </a:solidFill>
                <a:latin typeface="Open Sans"/>
                <a:ea typeface="Open Sans"/>
                <a:cs typeface="Open Sans"/>
                <a:sym typeface="Open Sans"/>
              </a:rPr>
              <a:t>“</a:t>
            </a:r>
            <a:r>
              <a:rPr b="1" i="1" lang="en" sz="1000">
                <a:solidFill>
                  <a:schemeClr val="lt1"/>
                </a:solidFill>
                <a:latin typeface="Open Sans"/>
                <a:ea typeface="Open Sans"/>
                <a:cs typeface="Open Sans"/>
                <a:sym typeface="Open Sans"/>
              </a:rPr>
              <a:t>data_agg</a:t>
            </a:r>
            <a:r>
              <a:rPr b="1" lang="en" sz="1000">
                <a:solidFill>
                  <a:schemeClr val="lt1"/>
                </a:solidFill>
                <a:latin typeface="Open Sans"/>
                <a:ea typeface="Open Sans"/>
                <a:cs typeface="Open Sans"/>
                <a:sym typeface="Open Sans"/>
              </a:rPr>
              <a:t>”</a:t>
            </a:r>
            <a:r>
              <a:rPr lang="en" sz="1000">
                <a:solidFill>
                  <a:schemeClr val="lt1"/>
                </a:solidFill>
                <a:latin typeface="Open Sans"/>
                <a:ea typeface="Open Sans"/>
                <a:cs typeface="Open Sans"/>
                <a:sym typeface="Open Sans"/>
              </a:rPr>
              <a:t> e si verificherà che il valore dell’osservabile non sia </a:t>
            </a:r>
            <a:r>
              <a:rPr b="1" i="1" lang="en" sz="1000">
                <a:solidFill>
                  <a:schemeClr val="lt1"/>
                </a:solidFill>
                <a:latin typeface="Open Sans"/>
                <a:ea typeface="Open Sans"/>
                <a:cs typeface="Open Sans"/>
                <a:sym typeface="Open Sans"/>
              </a:rPr>
              <a:t>“null”</a:t>
            </a:r>
            <a:r>
              <a:rPr lang="en" sz="1000">
                <a:solidFill>
                  <a:schemeClr val="lt1"/>
                </a:solidFill>
                <a:latin typeface="Open Sans"/>
                <a:ea typeface="Open Sans"/>
                <a:cs typeface="Open Sans"/>
                <a:sym typeface="Open Sans"/>
              </a:rPr>
              <a:t>  e che la data sia compresa nell’intervallo di tempo che abbiamo specificato. In caso positivo il valore dell’elemento osservato verrà aggiunto alla lista </a:t>
            </a:r>
            <a:r>
              <a:rPr b="1" i="1" lang="en" sz="1000">
                <a:solidFill>
                  <a:schemeClr val="lt1"/>
                </a:solidFill>
                <a:latin typeface="Open Sans"/>
                <a:ea typeface="Open Sans"/>
                <a:cs typeface="Open Sans"/>
                <a:sym typeface="Open Sans"/>
              </a:rPr>
              <a:t>“elem_oss”</a:t>
            </a:r>
            <a:r>
              <a:rPr lang="en" sz="1000">
                <a:solidFill>
                  <a:schemeClr val="lt1"/>
                </a:solidFill>
                <a:latin typeface="Open Sans"/>
                <a:ea typeface="Open Sans"/>
                <a:cs typeface="Open Sans"/>
                <a:sym typeface="Open Sans"/>
              </a:rPr>
              <a:t>.</a:t>
            </a:r>
            <a:endParaRPr sz="1200">
              <a:solidFill>
                <a:schemeClr val="lt1"/>
              </a:solidFill>
              <a:latin typeface="Roboto"/>
              <a:ea typeface="Roboto"/>
              <a:cs typeface="Roboto"/>
              <a:sym typeface="Roboto"/>
            </a:endParaRPr>
          </a:p>
        </p:txBody>
      </p:sp>
      <p:sp>
        <p:nvSpPr>
          <p:cNvPr id="836" name="Google Shape;836;p34"/>
          <p:cNvSpPr txBox="1"/>
          <p:nvPr/>
        </p:nvSpPr>
        <p:spPr>
          <a:xfrm>
            <a:off x="608400" y="1804150"/>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1</a:t>
            </a:r>
            <a:endParaRPr>
              <a:solidFill>
                <a:schemeClr val="lt1"/>
              </a:solidFill>
              <a:latin typeface="Roboto"/>
              <a:ea typeface="Roboto"/>
              <a:cs typeface="Roboto"/>
              <a:sym typeface="Roboto"/>
            </a:endParaRPr>
          </a:p>
        </p:txBody>
      </p:sp>
      <p:sp>
        <p:nvSpPr>
          <p:cNvPr id="837" name="Google Shape;837;p34"/>
          <p:cNvSpPr txBox="1"/>
          <p:nvPr/>
        </p:nvSpPr>
        <p:spPr>
          <a:xfrm>
            <a:off x="350275" y="1556500"/>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2</a:t>
            </a:r>
            <a:endParaRPr>
              <a:solidFill>
                <a:schemeClr val="l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pic>
        <p:nvPicPr>
          <p:cNvPr id="842" name="Google Shape;842;p35"/>
          <p:cNvPicPr preferRelativeResize="0"/>
          <p:nvPr/>
        </p:nvPicPr>
        <p:blipFill>
          <a:blip r:embed="rId3">
            <a:alphaModFix/>
          </a:blip>
          <a:stretch>
            <a:fillRect/>
          </a:stretch>
        </p:blipFill>
        <p:spPr>
          <a:xfrm>
            <a:off x="152400" y="152400"/>
            <a:ext cx="6604201" cy="1262600"/>
          </a:xfrm>
          <a:prstGeom prst="rect">
            <a:avLst/>
          </a:prstGeom>
          <a:noFill/>
          <a:ln>
            <a:noFill/>
          </a:ln>
        </p:spPr>
      </p:pic>
      <p:cxnSp>
        <p:nvCxnSpPr>
          <p:cNvPr id="843" name="Google Shape;843;p35"/>
          <p:cNvCxnSpPr/>
          <p:nvPr/>
        </p:nvCxnSpPr>
        <p:spPr>
          <a:xfrm>
            <a:off x="841925" y="1499900"/>
            <a:ext cx="2164800" cy="502200"/>
          </a:xfrm>
          <a:prstGeom prst="bentConnector3">
            <a:avLst>
              <a:gd fmla="val 50000" name="adj1"/>
            </a:avLst>
          </a:prstGeom>
          <a:noFill/>
          <a:ln cap="flat" cmpd="sng" w="9525">
            <a:solidFill>
              <a:schemeClr val="lt1"/>
            </a:solidFill>
            <a:prstDash val="solid"/>
            <a:round/>
            <a:headEnd len="med" w="med" type="none"/>
            <a:tailEnd len="med" w="med" type="none"/>
          </a:ln>
        </p:spPr>
      </p:cxnSp>
      <p:sp>
        <p:nvSpPr>
          <p:cNvPr id="844" name="Google Shape;844;p35"/>
          <p:cNvSpPr txBox="1"/>
          <p:nvPr/>
        </p:nvSpPr>
        <p:spPr>
          <a:xfrm>
            <a:off x="3006725" y="1662625"/>
            <a:ext cx="4075200" cy="923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1200"/>
              </a:spcAft>
              <a:buNone/>
            </a:pPr>
            <a:r>
              <a:rPr lang="en" sz="1200">
                <a:solidFill>
                  <a:schemeClr val="lt1"/>
                </a:solidFill>
                <a:latin typeface="Open Sans"/>
                <a:ea typeface="Open Sans"/>
                <a:cs typeface="Open Sans"/>
                <a:sym typeface="Open Sans"/>
              </a:rPr>
              <a:t>-E’ stata quindi dichiarata una lista </a:t>
            </a:r>
            <a:r>
              <a:rPr b="1" i="1" lang="en" sz="1200">
                <a:solidFill>
                  <a:schemeClr val="lt1"/>
                </a:solidFill>
                <a:latin typeface="Open Sans"/>
                <a:ea typeface="Open Sans"/>
                <a:cs typeface="Open Sans"/>
                <a:sym typeface="Open Sans"/>
              </a:rPr>
              <a:t>“result”</a:t>
            </a:r>
            <a:r>
              <a:rPr lang="en" sz="1200">
                <a:solidFill>
                  <a:schemeClr val="lt1"/>
                </a:solidFill>
                <a:latin typeface="Open Sans"/>
                <a:ea typeface="Open Sans"/>
                <a:cs typeface="Open Sans"/>
                <a:sym typeface="Open Sans"/>
              </a:rPr>
              <a:t> che conterrà i risultati delle medie mobili che sono state calcolate.</a:t>
            </a:r>
            <a:r>
              <a:rPr lang="en" sz="1200">
                <a:latin typeface="Open Sans"/>
                <a:ea typeface="Open Sans"/>
                <a:cs typeface="Open Sans"/>
                <a:sym typeface="Open Sans"/>
              </a:rPr>
              <a:t> </a:t>
            </a:r>
            <a:endParaRPr>
              <a:latin typeface="Roboto"/>
              <a:ea typeface="Roboto"/>
              <a:cs typeface="Roboto"/>
              <a:sym typeface="Roboto"/>
            </a:endParaRPr>
          </a:p>
        </p:txBody>
      </p:sp>
      <p:cxnSp>
        <p:nvCxnSpPr>
          <p:cNvPr id="845" name="Google Shape;845;p35"/>
          <p:cNvCxnSpPr/>
          <p:nvPr/>
        </p:nvCxnSpPr>
        <p:spPr>
          <a:xfrm>
            <a:off x="424500" y="1662625"/>
            <a:ext cx="3650700" cy="1224000"/>
          </a:xfrm>
          <a:prstGeom prst="bentConnector3">
            <a:avLst>
              <a:gd fmla="val 50000" name="adj1"/>
            </a:avLst>
          </a:prstGeom>
          <a:noFill/>
          <a:ln cap="flat" cmpd="sng" w="9525">
            <a:solidFill>
              <a:schemeClr val="lt1"/>
            </a:solidFill>
            <a:prstDash val="solid"/>
            <a:round/>
            <a:headEnd len="med" w="med" type="none"/>
            <a:tailEnd len="med" w="med" type="none"/>
          </a:ln>
        </p:spPr>
      </p:cxnSp>
      <p:sp>
        <p:nvSpPr>
          <p:cNvPr id="846" name="Google Shape;846;p35"/>
          <p:cNvSpPr txBox="1"/>
          <p:nvPr/>
        </p:nvSpPr>
        <p:spPr>
          <a:xfrm>
            <a:off x="4075200" y="2734475"/>
            <a:ext cx="4075200" cy="1116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1200"/>
              </a:spcAft>
              <a:buNone/>
            </a:pPr>
            <a:r>
              <a:rPr lang="en" sz="1100">
                <a:solidFill>
                  <a:schemeClr val="lt1"/>
                </a:solidFill>
                <a:latin typeface="Open Sans"/>
                <a:ea typeface="Open Sans"/>
                <a:cs typeface="Open Sans"/>
                <a:sym typeface="Open Sans"/>
              </a:rPr>
              <a:t>-Abbiamo nuovamente eseguito un altro ciclo for sulla lista </a:t>
            </a:r>
            <a:r>
              <a:rPr b="1" i="1" lang="en" sz="1100">
                <a:solidFill>
                  <a:schemeClr val="lt1"/>
                </a:solidFill>
                <a:latin typeface="Open Sans"/>
                <a:ea typeface="Open Sans"/>
                <a:cs typeface="Open Sans"/>
                <a:sym typeface="Open Sans"/>
              </a:rPr>
              <a:t>“elem_oss”</a:t>
            </a:r>
            <a:r>
              <a:rPr lang="en" sz="1100">
                <a:solidFill>
                  <a:schemeClr val="lt1"/>
                </a:solidFill>
                <a:latin typeface="Open Sans"/>
                <a:ea typeface="Open Sans"/>
                <a:cs typeface="Open Sans"/>
                <a:sym typeface="Open Sans"/>
              </a:rPr>
              <a:t>, che comprenderà tutti gli elementi tranne l’ ultimo elemento </a:t>
            </a:r>
            <a:r>
              <a:rPr b="1" lang="en" sz="1100">
                <a:solidFill>
                  <a:schemeClr val="lt1"/>
                </a:solidFill>
                <a:latin typeface="Open Sans"/>
                <a:ea typeface="Open Sans"/>
                <a:cs typeface="Open Sans"/>
                <a:sym typeface="Open Sans"/>
              </a:rPr>
              <a:t>size</a:t>
            </a:r>
            <a:r>
              <a:rPr lang="en" sz="1100">
                <a:solidFill>
                  <a:schemeClr val="lt1"/>
                </a:solidFill>
                <a:latin typeface="Open Sans"/>
                <a:ea typeface="Open Sans"/>
                <a:cs typeface="Open Sans"/>
                <a:sym typeface="Open Sans"/>
              </a:rPr>
              <a:t> (size è il numero di elementi su cui si vuole calcolare la media).</a:t>
            </a:r>
            <a:endParaRPr sz="1300">
              <a:solidFill>
                <a:schemeClr val="lt1"/>
              </a:solidFill>
              <a:latin typeface="Roboto"/>
              <a:ea typeface="Roboto"/>
              <a:cs typeface="Roboto"/>
              <a:sym typeface="Roboto"/>
            </a:endParaRPr>
          </a:p>
        </p:txBody>
      </p:sp>
      <p:sp>
        <p:nvSpPr>
          <p:cNvPr id="847" name="Google Shape;847;p35"/>
          <p:cNvSpPr txBox="1"/>
          <p:nvPr/>
        </p:nvSpPr>
        <p:spPr>
          <a:xfrm>
            <a:off x="574950" y="1304875"/>
            <a:ext cx="29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1</a:t>
            </a:r>
            <a:endParaRPr>
              <a:solidFill>
                <a:schemeClr val="lt1"/>
              </a:solidFill>
              <a:latin typeface="Roboto"/>
              <a:ea typeface="Roboto"/>
              <a:cs typeface="Roboto"/>
              <a:sym typeface="Roboto"/>
            </a:endParaRPr>
          </a:p>
        </p:txBody>
      </p:sp>
      <p:sp>
        <p:nvSpPr>
          <p:cNvPr id="848" name="Google Shape;848;p35"/>
          <p:cNvSpPr txBox="1"/>
          <p:nvPr/>
        </p:nvSpPr>
        <p:spPr>
          <a:xfrm>
            <a:off x="205200" y="1443300"/>
            <a:ext cx="2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2</a:t>
            </a:r>
            <a:endParaRPr>
              <a:solidFill>
                <a:schemeClr val="lt1"/>
              </a:solidFill>
              <a:latin typeface="Roboto"/>
              <a:ea typeface="Roboto"/>
              <a:cs typeface="Roboto"/>
              <a:sym typeface="Roboto"/>
            </a:endParaRPr>
          </a:p>
        </p:txBody>
      </p:sp>
      <p:cxnSp>
        <p:nvCxnSpPr>
          <p:cNvPr id="849" name="Google Shape;849;p35"/>
          <p:cNvCxnSpPr/>
          <p:nvPr/>
        </p:nvCxnSpPr>
        <p:spPr>
          <a:xfrm rot="5400000">
            <a:off x="1078950" y="1567025"/>
            <a:ext cx="1521000" cy="1514100"/>
          </a:xfrm>
          <a:prstGeom prst="bentConnector3">
            <a:avLst>
              <a:gd fmla="val 50000" name="adj1"/>
            </a:avLst>
          </a:prstGeom>
          <a:noFill/>
          <a:ln cap="flat" cmpd="sng" w="9525">
            <a:solidFill>
              <a:schemeClr val="lt1"/>
            </a:solidFill>
            <a:prstDash val="solid"/>
            <a:round/>
            <a:headEnd len="med" w="med" type="none"/>
            <a:tailEnd len="med" w="med" type="none"/>
          </a:ln>
        </p:spPr>
      </p:cxnSp>
      <p:sp>
        <p:nvSpPr>
          <p:cNvPr id="850" name="Google Shape;850;p35"/>
          <p:cNvSpPr txBox="1"/>
          <p:nvPr/>
        </p:nvSpPr>
        <p:spPr>
          <a:xfrm>
            <a:off x="2534400" y="1304875"/>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3</a:t>
            </a:r>
            <a:endParaRPr>
              <a:solidFill>
                <a:schemeClr val="lt1"/>
              </a:solidFill>
              <a:latin typeface="Roboto"/>
              <a:ea typeface="Roboto"/>
              <a:cs typeface="Roboto"/>
              <a:sym typeface="Roboto"/>
            </a:endParaRPr>
          </a:p>
        </p:txBody>
      </p:sp>
      <p:sp>
        <p:nvSpPr>
          <p:cNvPr id="851" name="Google Shape;851;p35"/>
          <p:cNvSpPr txBox="1"/>
          <p:nvPr/>
        </p:nvSpPr>
        <p:spPr>
          <a:xfrm>
            <a:off x="332550" y="3084575"/>
            <a:ext cx="3013800" cy="1800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None/>
            </a:pPr>
            <a:r>
              <a:rPr lang="en" sz="900">
                <a:solidFill>
                  <a:schemeClr val="lt1"/>
                </a:solidFill>
                <a:latin typeface="Open Sans"/>
                <a:ea typeface="Open Sans"/>
                <a:cs typeface="Open Sans"/>
                <a:sym typeface="Open Sans"/>
              </a:rPr>
              <a:t>-All’interno del ciclo for che è stato precedentemente avviato un altro ciclo for sugli ultimi size elementi della lista </a:t>
            </a:r>
            <a:r>
              <a:rPr b="1" i="1" lang="en" sz="900">
                <a:solidFill>
                  <a:schemeClr val="lt1"/>
                </a:solidFill>
                <a:latin typeface="Open Sans"/>
                <a:ea typeface="Open Sans"/>
                <a:cs typeface="Open Sans"/>
                <a:sym typeface="Open Sans"/>
              </a:rPr>
              <a:t>“elem_oss”</a:t>
            </a:r>
            <a:r>
              <a:rPr lang="en" sz="900">
                <a:solidFill>
                  <a:schemeClr val="lt1"/>
                </a:solidFill>
                <a:latin typeface="Open Sans"/>
                <a:ea typeface="Open Sans"/>
                <a:cs typeface="Open Sans"/>
                <a:sym typeface="Open Sans"/>
              </a:rPr>
              <a:t>, a partire dall’elemento corrente del precedente ciclo for. Per ogni elemento dell’ultimo ciclo creato verrà sommata al totale</a:t>
            </a:r>
            <a:r>
              <a:rPr b="1" i="1" lang="en" sz="900">
                <a:solidFill>
                  <a:schemeClr val="lt1"/>
                </a:solidFill>
                <a:latin typeface="Open Sans"/>
                <a:ea typeface="Open Sans"/>
                <a:cs typeface="Open Sans"/>
                <a:sym typeface="Open Sans"/>
              </a:rPr>
              <a:t> “sum”</a:t>
            </a:r>
            <a:r>
              <a:rPr lang="en" sz="900">
                <a:solidFill>
                  <a:schemeClr val="lt1"/>
                </a:solidFill>
                <a:latin typeface="Open Sans"/>
                <a:ea typeface="Open Sans"/>
                <a:cs typeface="Open Sans"/>
                <a:sym typeface="Open Sans"/>
              </a:rPr>
              <a:t>.</a:t>
            </a:r>
            <a:endParaRPr sz="900">
              <a:solidFill>
                <a:schemeClr val="lt1"/>
              </a:solidFill>
              <a:latin typeface="Open Sans"/>
              <a:ea typeface="Open Sans"/>
              <a:cs typeface="Open Sans"/>
              <a:sym typeface="Open Sans"/>
            </a:endParaRPr>
          </a:p>
          <a:p>
            <a:pPr indent="0" lvl="0" marL="0" rtl="0" algn="l">
              <a:spcBef>
                <a:spcPts val="1200"/>
              </a:spcBef>
              <a:spcAft>
                <a:spcPts val="0"/>
              </a:spcAft>
              <a:buNone/>
            </a:pPr>
            <a:r>
              <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